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పాపమెరుగని పావనాత్ముని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Paapamerugani Paavanaathmuni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పాపమెరుగని పావనాత్ముని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పరిహసించుట న్యాయమా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Paapamerugani Paavanaathmuni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Parihasinchuta Nyaayamaa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దోషమెరుగని దీన బాంధుని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దోషి చేయుట ధర్మమా – ధర్మమా         ||పాపమెరుగని||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Doshamerugani Deena Baandhuni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Doshi Cheyuta Dharmamaa – Dharmamaa        ||Paapamerugani||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మోయరాని పాప భారము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మోపినారు సిలువపై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Moyaraani Paapa Bhaaramu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Mopinaaru Siluvapai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గాయమొంది బాధకోర్చి వేదననొంది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ప్రాణమిచ్చుట నేరమా (2) నేరమా       ||పాపమెరుగని||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Gaayamondi Baadhakorchi Vedananondi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Praanamichchuta Neramaa (2) Neramaa         ||Paapamerugani||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జలముల త్రోవ చూపి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బ్రోవ నాత్మల దాహమొందె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Jalamula Throva Choopi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Brova Naathmala Daahamonde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చావొంది ఆగమై బలి దానమై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జీవమిచ్చుట ఘోరమా (2) ఘోరమా          ||పాపమెరుగని||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Chaavondi Aagamai Bali Daanamai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Jeevamichchuta Ghoramaa (2) Ghoramaa          ||Paapamerugani||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2026-02-25T09:18:13Z</dcterms:created>
  <dcterms:modified xsi:type="dcterms:W3CDTF">2026-02-25T09:18:13Z</dcterms:modified>
</cp:coreProperties>
</file>