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 Think On 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 think on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floods the tempest high;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on doth rush the enemy,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Savior, be Thou nigh!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 think on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That, when the flood is past,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may Th'eternal brightness see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share Thy joy at last.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 think on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 I may sing above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Father, Spirit, and to Thee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strains of praise and love.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 think on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purge away my sin;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earthborn passions set me free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make me pure within.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 think on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many a care oppressed;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 me Thy loving servant be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taste Thy promised rest.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 think on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Amid the battle's strife;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all my pain and misery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 Thou my Health and Life.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Jesus, think on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 let me go astray;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darkness and perplexity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 Thou the heavenly way.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2026-08-24T07:34:37Z</dcterms:created>
  <dcterms:modified xsi:type="dcterms:W3CDTF">2026-08-24T07:34:37Z</dcterms:modified>
</cp:coreProperties>
</file>