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అధికారము పొంది యుంటివి ప్రభూ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Adhikaaramu Pondi Yuntivi Prabhoo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 మరణములో సమానాను-భవము కలిగియు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కష్ట నష్టములలో పాలివారమగుట - యెరిగియు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 Maranamulo Samaanaanu-Bhavamu Kaligiyu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Kashta Nashtamulalo Paalivaaramaguta - Yerigiyu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 ప్రాణ శరీరములతో - ఆరాధింతము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 Praana Shareeramulatho - Aaraadhinthamu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మనల స్థిరపరచిన శక్తిగల - దేవునికి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తనదు ప్రియ పుత్రుడు యేసుక్రీస్తు - ద్వారనే తనకు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Manala Sthiraparachina Shakthigala - Devuniki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Thanadu Priya Puthrudu YesuKreesthu - Dvaarane Thanaku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నిరతంబును మహిమ ఘనత- హల్లెలూయామెన్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Nirathambunu Mahima Ghanatha- Hallelooyaamen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అధికారము పొంది యుంటివి - ప్రభూ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Adhikaaramu Pondi Yuntivi - Prabhoo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పరలోకమందును భూమి మీదను -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Paralokamandunu Bhoomi Meedanu -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అన్నిటిలో నత్యధిక జయము - నొందుచున్నాము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 ప్రేమించిన యేసు క్రీస్తు - ప్రభువు ద్వారనే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Annitilo Nathyadhika Jayamu - Nonduchunnaamu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 Preminchina Yesu Kreesthu - Prabhuvu Dvaarane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కనుల కగుపరచిన విజయముకై - సన్నుతింతుము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Kanula Kaguparachina Vijayamukai - Sannuthinthumu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విశ్వసించు మనయందు తన - శక్తిని గూర్చి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అపరిమితమైన ప్రబావమును - యెరిగి యున్నాము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Vishvasinchu Manayandu Thana - Shakthini Goorchi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Aparimithamaina Prabaavamunu - Yerigi Yunnaamu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తిరిగి లేచిన ప్రభువును చూచి - హర్షించెదము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Thirigi Lechina Prabhuvunu Choochi - Harshinchedamu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మనల బలపరచు ప్రభువునందు - బలము నొందుచు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 కింపైన కార్యములను - చేయుచుంటిమి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Manala Balaparachu Prabhuvunandu - Balamu Nonduchu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Prabhuna Kimpaina Kaaryamulanu - Cheyuchuntimi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తనదు పునరుత్థాన బలమును - పొగడెదమెపుడు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Thanadu Punaruththaana Balamunu - Pogadedamepudu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2026-08-11T18:37:12Z</dcterms:created>
  <dcterms:modified xsi:type="dcterms:W3CDTF">2026-08-11T18:37:12Z</dcterms:modified>
</cp:coreProperties>
</file>