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కృపా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Krupaa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నీకృపా నను అమరత్వానికి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అర్వునిగా మారెను యేసయ్యా నీ కృపా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Yesayyaa Neekrupaa Nanu Amarathvaaniki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Arvunigaa Maarenu Yesayyaa Nee Krupaa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నీహస్తపు నీడకు పరుగెత్తగా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శాశ్వత కృపతో నింపితివా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దీనుదనై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కాచుకొనెద నీ కృప ఎన్నడు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నీనిత్య మహిమకు పిలిచితివా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స్వాస్థ్యముగా నన్ను మర్చితివా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ఆత్మాభిషేకముతో స్థిరపరచిన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ఆరాధ్యుడా నిన్నే ఘనపరతును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గువ్వవలెనే నెగిరి నిను చేరనా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కౌగిట నేనొదిగి హర్షించనా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కోరిక నాలో తీరునా?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రాకడలోనే తీరును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2026-08-11T18:38:41Z</dcterms:created>
  <dcterms:modified xsi:type="dcterms:W3CDTF">2026-08-11T18:38:41Z</dcterms:modified>
</cp:coreProperties>
</file>