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దేవుని నిర్ణయము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Idhi Devuni Nirnayamu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మనమెల్లరము భాగమే     ||ఇది||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Manamellaramu Bhaagame       ||Idhi||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దేవుని నిర్ణయము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మనుష్యులకిది అసాధ్యము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Idhi Devuni Nirnayamu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Manushyulakidhi Asaadhyamu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ఏదేను వనమందు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స్థిరపరచిన కార్యము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Aedenu Vanamandhu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Sthiraparachina Kaaryamu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స్థిరపరచిన కార్యము      ||ఇది||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Sthiraparachina Kaaryamu      ||Idhi||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జగతి కన్నా మునుపే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చేసెను ఈ కార్యము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Jagathi Kanna Munupe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Chesenu Ee Kaaryamu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ఇరువురి హృదయాలలో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కలగాలి ఈ భావము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Iruvuri Hrudayaalalo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Kalagaali Ee Bhaavamu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నిండాలి సంతోషము     ||ఇది||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Nindaali Santhoshamu       ||Idhi||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వరుడైన క్రీస్తు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త్వరలో రానుండెను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Varudaina Kreesthu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Thvaralo Raanundenu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పరిణయమే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మనమెల్లరము భాగమే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Parinayame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Manamellaramu Bhaagame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2026-02-25T09:34:30Z</dcterms:created>
  <dcterms:modified xsi:type="dcterms:W3CDTF">2026-02-25T09:34:30Z</dcterms:modified>
</cp:coreProperties>
</file>