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కృప నాపై చూపి – కాచావు గత 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నీ కృప నాపై ఉంచి – ఇచ్చావు ఈ వత్సరం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Krupa Naapai Choopi – Kaachaavu Gatha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Nee Krupa Naapai Unchi – Ichchaavu Ee Vathsaram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దినములు సంవత్సరాలు గడచిపోయెను ఎన్నో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దినము ప్రతి క్షణము కాపాడినావు నీ దయలో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Dinamulu Samvathsaraalu Gadachipoyenu 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Dinamu Prathi Kshanamu Kaapaadinaavu Nee Dayalo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 నను నడుపుము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పాడి స్తుతియించి ఘనపరతును నేనయ్యా (2)       ||విలువైన||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 Nanu Nadupumu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Paadi Sthuthiyinchi Ghanaparathunu Nenayyaa (2)        ||Viluvaina||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గడచినా కాలమంతా తోడైయున్నావు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అద్భుతాలు ఎన్నో చేసి చూపావు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Kaalamanthaa Thodaiyunnaavu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Adbhuthamulu Enno Chesi Choopaavu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లెక్కించ లేని మేలులతో తృప్తి పరిచావు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కరుణా కటాక్షములు నాపై ఉంచావు (2)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Lekkinchaleni Melulatho Thrupthiparichaavu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Karunaa Kataakshamulu Naapai Unchaavu (2)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సంవత్సరాలు ఎన్నో జరుగుచుండగా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కార్యాలు ఎన్నో చేశావు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Samvathsaraalu Enno Jaruguchundagaa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Kaaryaalu Enno Chesaavu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సంవత్సరమను నీ దయా కిరీటం ధరింప చేశావు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దినములు పొడిగించి నీ కృపలో దాచావు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Samvathsaramanu Nee Dayaa Kireetam Dharimpa Chesaavu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Dinamulu Podiginchi Nee Krupalo Daachaavu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దినములు పొడిగించి నీ కృపలో దాచావు  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Dinamulu Podiginchi Nee Krupalo Daachaavu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2026-02-25T09:21:30Z</dcterms:created>
  <dcterms:modified xsi:type="dcterms:W3CDTF">2026-02-25T09:21:30Z</dcterms:modified>
</cp:coreProperties>
</file>