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గొర్రె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Thappipoyinagorre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గొర్రె – తప్పిపోయిన మనుష్యుడా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 నీకు గురుతుందా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Gorre – Thappipoyina Manushyuda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 Neeku Guruthundaa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కాపరి యేసు – గొప్ప కాపరి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 కాపరి యేసు ఆత్మల కాపరి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Kaapari Yesu – Goppa Kaapari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Pradhaana Kaapari Yesu Aathmala Kaapari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కపటము కలిగిన గొర్రె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ద్వేషము కలిగిన గొర్రె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Kapatamu Kaligina Gorre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Dweshamu Kaligina Gorre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ఐక్యత లేని గొర్రె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 గురుతుందా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Aikyatha Leni Gorre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 Guruthundaa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మందను వీడినావు – ఒంటరి అయ్యినావు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నిన్ను వెతుకుచుండెను (2)        ||మంచి||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Mandanu Veedinaavu – Ontari Ayyinaavu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Ninnu Vethukuchundenu (2)           ||Manchi||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చేయని మనుష్యుడా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 వదలిన మనుష్యుడా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Cheyani Manushyudaa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 Vadalina Manushyudaa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మరచిన మనుష్యుడా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 గురుతుందా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Marachina Manushyudaa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 Guruthundaa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చాచిన చేతులతో నిన్ను ఆదరించెను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 పొంది నీవు వెనకకు మారులుదువా (2)        ||మంచి||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Chaachina Chethulatho Ninnu Aadarinchenu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 Pondi Neevu Venakaku Maruluduvaa (2)           ||Manchi||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2026-02-25T09:34:47Z</dcterms:created>
  <dcterms:modified xsi:type="dcterms:W3CDTF">2026-02-25T09:34:47Z</dcterms:modified>
</cp:coreProperties>
</file>