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పోయెను పోయెను పోయెను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Poyenu Poyenu Poyenu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పోయెను పోయెను పోయెను నా పాప భారమెల్ల 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Poyenu Poyenu Poyenu Naa Paapa Bhaaramella Poyenu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 పాపంబులు - శుద్ధ రక్తమందును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 Paapambulu - Shuddha Rakthamandunu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2026-08-11T18:37:04Z</dcterms:created>
  <dcterms:modified xsi:type="dcterms:W3CDTF">2026-08-11T18:37:04Z</dcterms:modified>
</cp:coreProperties>
</file>