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ఎలోహిం ఎలోహిం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Elohim Elohim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షడ్డయ్ ఎల్ షడ్డయ్ ఎల్ షడ్డయ్ ఎల్ షడ్డయ్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పోషించు దేవుడవు – ఆశ్రయ దుర్గము నీవు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Shaddai El Shaddai El Shaddai El Shaddai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Poshinchu Devudavu – Aashraya Durgamu Neevu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రెక్కలపై మోసెడి వాడా – రక్షణ శృంగము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మాటున దాచే దేవా – మాటను నెరవేర్చే దేవా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Rekkalapai Mosedi Vaadaa – Rakshana Shrungamu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Maatuna Daache Devaa – Maatanu Neraverche Devaa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అడోనై అడోనై అడోనై అడోనై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దేవుడవు – ప్రభువులకు ప్రభువు నీవు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Adonai Adonai Adonai Adonai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Devudavu – Prabhuvulaku Prabhuvu Neevu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సర్వాధికారివి నీవు – సకల జనులకు ప్రభువు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ప్రభువు – నీవే నా యజమానుడవు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Sarvaadhikaarivi Neevu – Sakala Janulaku Prabhuvu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Prabhuvu – Neeve Naa Yajamaanudavu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హోలీ హోలీ హోలీ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 ఈస్ ద లార్డ్ గాడ్ ఆల్మైటీ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Holy Holy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the Lord God Almighty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యావే యావే యావే యావే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దేవా – సైన్యములకు అధిపతివి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Yaahwe Yaahwe Yaahwe Yaahwe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Devaa – Sainyamulaku Adhipathivi –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దేవుడవు నీవు – ఉన్నవాడనని అన్నావు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యేసును పంపిన దేవా – పాపము తొలగించిన దేవా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Devudavu Neevu – Unnavaadanani Annaavu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Yesunu Pampina Devaa – Paapamu Tholaginchina Devaa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హూ వాస్ అండ్ ఈస్ అండ్ ఈస్ టు కం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and is and is to come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ఎలోహిం ఎలోహిం ఎలోహిం ఎలోహిం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దేవుడవు – బలవంతుడవు నీవు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Elohim Elohim Elohim Elohim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Devudavu – Balavanthudavu Neevu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శూన్యములో సమస్తమును – నిరాకారములో ఆకారము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సృజియించినావు నీవు – సర్వ సృష్టికర్తవు నీవు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Shoonyamulo Samasthamunu – Niraakaamulo Aakaaramu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Srujiyinchinaavu Neevu – Sarva Srushtikarthavu Neevu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హోసన్నా… హల్లెలూయా హల్లెలూయా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Hosannaa… Hallelooyaa Hallelooyaa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ఒలం ఎల్ ఒలం ఎల్ ఒలం ఎల్ ఒలం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ఒమేగవు – నిత్యుడైన దేవుడవు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Olam El Olam El Olam El Olam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Omegavu – Nithyudaina Devudavu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నిబంధన చేసావు – నిబంధనని స్థిరపరచావు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 నేడు రేపు – మారని దేవుడవు నీవు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Nibandhana Chesaavu – Nibandhanani Sthiraparachaavu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 Nedu Repu – Maarani Devudavu Neevu –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2026-02-25T09:26:03Z</dcterms:created>
  <dcterms:modified xsi:type="dcterms:W3CDTF">2026-02-25T09:26:03Z</dcterms:modified>
</cp:coreProperties>
</file>