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Is the glory of the Lord to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light within our midst?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It is.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Is it good that we remind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Ourselves of this?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It is.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anyone worthy? Is anyone whole?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anyone able to break the seal and open the scroll?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Lion of Judah who conquered the grave!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David's root and the Lamb who died to ransom the slave.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worthy? Is He worthy?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all blessing and honor and glory,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 of this?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Does the Father truly love us?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He does.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Does the Spirit move among us?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He does.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 you feel the world is broken?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We do.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And does Jesus, our Messiah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forever those He loves?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He does.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Does our God intend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dwell again with us?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He does.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anyone worthy? Is anyone whole?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anyone able to break the seal and open the scroll?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Lion of Judah who conquered the grave!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David's root and the Lamb who died to ransom the slave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every people and tribe,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nation and tongue,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has made us a kingdom and priests to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reign with the Son!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worthy? Is He worthy?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all blessing and honor and glory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worthy? Is He worthy?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 of this?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 you feel the shadows deepen?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We do.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is! He is!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He worthy? Is He worthy?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is! He is!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 worthy! He is worthy!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is!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But do you know that all the dark won't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the light from getting through?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We do.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 you wish that you could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all made new?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We do.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Is all creation groaning?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It is.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[Ladies] Is a new creation coming?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It is.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2026-08-24T07:34:21Z</dcterms:created>
  <dcterms:modified xsi:type="dcterms:W3CDTF">2026-08-24T07:34:21Z</dcterms:modified>
</cp:coreProperties>
</file>