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బలియైన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Baliyaina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ఋణం నే తీర్చగలనయ్యా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ప్రాణాత్మ దేహముతో స్తుతియింతు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Aemichchi Nee Runam Ne Theerchagalanayyaa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Praanaathma Dehamutho Sthuthiyinthu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ఘనపరతు యేసయ్యా (2)      ||నా కొరకు||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Ghanaparathu Yesayyaa (2)      ||Naa Koraku||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బలియైన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శ్రమలు భరియించె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Baliyaina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Shramalu Bhariyinche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ఘోర కఠిన శిక్ష సహియించె ప్రేమ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 శ్వాసనైన నాకై అర్పించె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Ghora Katina Shiksha Sahiyinche Prema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Thudhi Shwaasanaina Naakai Arpinche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ప్రేమ         ||నా కొరకు||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Prema        ||Naa Koraku||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యోచనే జరిగించె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క్రియల దోషమే నడిపించె పతనముకై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 Yochane Jariginche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Kriyala Dhoshame Nadipinche Pathanamukai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 యుందని ప్రేమించినావయ్యా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ఘోర పాపముకై మరణించినావయ్యా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Manchi Yundhani Preminchinaavayyaa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Ghora Paapamukai Maraninchinaavayyaa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ప్రేమ చూపి రక్షించినావయ్యా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యేసయ్యా (2)      ||నా కొరకు||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Prema Choopi Rakshinchinaavayyaa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Yesayyaa (2)      ||Naa Koraku||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త్యాగము నా రక్షణాధారం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 ప్రోక్షణయే నా నిత్య ఐశ్వర్యం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Thyaagamu Naa Rakshanaadhaaram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Prokshanaye Naa Nithya Aishwaryam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అర్హతే లేని నాకై మరణించినావయ్యా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మరణ త్యాగమే బ్రతికించె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Arhathe Leni Naakai Maraninchinaavayyaa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Marana Thyaagame Brathikinche Yesayyaa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2026-02-25T09:28:39Z</dcterms:created>
  <dcterms:modified xsi:type="dcterms:W3CDTF">2026-02-25T09:28:39Z</dcterms:modified>
</cp:coreProperties>
</file>