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ప్రకాశించే ఆ దివ్య సీయోనులో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Prakaashinche Aa Divya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ప్రకాశించే ఆ దివ్య సీయోనులో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ఘనుడా నిన్ను దర్శింతును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Prakaashinche Aa Divya Seeyonulo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Ghanudaa Ninnu Darshinthunu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కలలోనైనా అనుకోలేదు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నాకింత భాగ్యము కలదని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Kalalonainaa Anukoledu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Naakintha Bhaagyamu Kaladani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 (2)      ||ప్రకాశించే||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     ||Prakaashinche||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దూతలతో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Doothalatho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Parishuddhudani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తండ్రీ నీ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దీనుడనై నిను దర్శింతును (2)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Thandree Nee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Deenudanai Ninu Darshinthunu (2)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దాటిపోని సౌందర్యుడా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తట్టు తిరిగిన సమరయుడా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Daatiponi Soundaryudaa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Thattu Thirigina Samarayudaa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తండ్రీ నీ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నీవలె ప్రకాశింతును (2)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Thandree Nee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Neevale Prakaashinthunu (2)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2026-02-25T09:32:59Z</dcterms:created>
  <dcterms:modified xsi:type="dcterms:W3CDTF">2026-02-25T09:32:59Z</dcterms:modified>
</cp:coreProperties>
</file>