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ఆవరణం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Aavaranam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సన్నిధిలో ఆ… పరిశుధ్దాత్ముని నీడలో ఆ…. 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 హృదయముతో పరివర్తనముతో ప్రభునే ప్రస్తుతించెదం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Sannidhilo Aa… Parishuddhaathmuni Needalo Aa….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 Hridayamutho Parivarthanamutho Prabhune Prasthuthinchedham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దేహమే ఆలయం కావాలి నీకే నిలయం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ప్రియుడవు పదముల జేరి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Dehame Aalayam Kaavaali Neeke Nilayam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Priyudavu Padamula Cheri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ప్రాణార్పణము చేతుము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Praanaarpanamu Chetumu (2)  ||Devaa||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ఆవరణం మాకెంతో శ్రేయస్కరం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ఘడియ యిచట గడుపుట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Yaavaranam Maakentho Shreyaskaram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Ghadiya Yichata Gaduputa Melu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 దినములకంటెను (2) 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 Dinamulakantenu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అద్బుత కార్యములు ఆ… జరిగించు దేవుడవు ఆ….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అనవరతమునీ మహిమలు పొగడ ఆత్మలో నిలుపుమయా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Kaaryamulu Aa… Jariginchu Devudavu Aa…. 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Anavaratamunee Mahimalu Pogada Aathmalo Nilupumaya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అత్మతో సత్యముతో ఆరాధించగ మనసుతో 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ఆల్ఫా ఓమేగయు ఆత్మ రూపుడవు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Aaradhinchaga Manasutho 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Aalpha Omegayu Aathma Roopudavu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ఆనందించగ నీ ఒడిలో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Aanandinchaga Nee Odilo (2)  ||Devaa||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 పరిశుద్ధమౌ ఆ…. నీదు గుడారమున ఆ….. 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నివసించుటకు యోగ్యత నొసగి మమ్ము హెచ్చించితివి నీ దయన్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Athyanta Parishuddhamou Aa…. Needu Gudaaramuna Aa…..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Nivasinchutaku Yoghyatha Nosagi Mammu Hechchinchithivi Nee Dayan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జు౦టె ధారల కన్నను తేనె మధురిమ కన్నను 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శ్రేష్టమౌ నీదు వాక్కులచేత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Dhaarala Kannanu Thene Madhurima Kannanu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Shreshtamou Needu Vaakkulachetha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తృప్తి పరచుమయా (2)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Thripthi Parachumaya (2)  ||Devaa||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2026-02-25T09:17:47Z</dcterms:created>
  <dcterms:modified xsi:type="dcterms:W3CDTF">2026-02-25T09:17:47Z</dcterms:modified>
</cp:coreProperties>
</file>