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ఓడిపోనివ్వడు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Odiponivvadu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తోడుండెనన్న వాగ్ధానము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యెదుటే తనకు సన్మానము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Thodundenanna Vaagdhaanamu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Yedute Thanaku Sanmaanamu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చక్రవర్తి క్రీస్తు మదిలో స్థానము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Chakravarthi Kreesthu Madilo Sthaanamu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దాటిపోడెన్నడు – దాటిపోడెన్నడు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స్థితిలో మనమున్ననూ – దాటిపోడెన్నడు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Daatipodennadu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Sthithilo Manamunnanu – Daatipodennadu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నవ్వుల పాలైన రోజైననూ – దాటిపోడెన్నడు (2)        ||ఓడిపోనివ్వడు||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Navvula Paalaina Rojainanu – Daatipodennadu (2)     ||Odiponivvadu||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 తప్పని రోజైననూ – ఓడిపోనివ్వడు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చెయి దాటిపోయిన స్థితులైననూ – అసలోడిపోనివ్వడు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 Thappani Rojainanu – Odiponivvadu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Cheyyi Daatipoyina Sthuthulainanu – Asalodiponivvadu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ఓడిపోనివ్వడు – ఓడిపోనివ్వడు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 తప్పని రోజైననూ – ఓడిపోనివ్వడు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Odiponivvadu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Otami Thappani Rojainanu – Odiponivvadu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చెయి దాటిపోయిన స్థితులైననూ – ఓడిపోనివ్వడు (2)      ||ఓడిపోనివ్వడు||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Daatipoyina Sthithulainanu – Odiponivvadu (2)     ||Odiponivvadu||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పందెమందు ఉండగా – ఓపికతో సాగాలిగా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ధైర్యం ప్రభు మనలో నింపెగా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Pandemandu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Opikatho Saagaaligaa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లాగా సాగాలిగా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యొద్దకే నీ ప్రయాణము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 Prabhu Manalo Nimpegaa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 Laagaa Saagaaligaa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పిలుపునకు బహుమానము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మన స్థానము సుస్థిరము (2)        ||ఓడిపోనివ్వడు||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Yoddake Nee Prayaanamu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Pilupunaku Bahumaanamu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అన్న వారే కాదనగా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సంబంధులై వెల కట్టారుగా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Anna Vaare Kaadanagaa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Sambandhulai Vela Kattaarugaa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బానిసలుగా చేసి అమ్మారుగా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యోసేపును చూసాడుగా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Baanisaluga Chesi Ammaarugaa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Yosepunu Choosaadugaa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2026-02-25T09:15:48Z</dcterms:created>
  <dcterms:modified xsi:type="dcterms:W3CDTF">2026-02-25T09:15:48Z</dcterms:modified>
</cp:coreProperties>
</file>