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దివ్యమైన సన్నిధి చేత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Divyamaina Sannidhi Chetha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దివ్యమైన సన్నిధి చేత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Divyamaina Sannidhi Chetha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నను నింపుము ఓ దేవా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Nanu Nimpumu O Devaa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కదా నా ఆశ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Kadaa Naa Aasha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కదా నా శ్వాస (2)    ||నీ దివ్యమైన||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Kadaa Naa Shvaasa (2) ||Nee Divyamaina||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నీ చిత్తమే నే చేయునట్లు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Nee Chitthame Ne Cheyunutlu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ఆత్మతో నను కాయుము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Aathmatho Nanu Kaayumu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వాక్యమునే బోధించునట్లు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Vaakyamune Bodhinchunatlu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సత్యముతో నను నింపుము    ||నీ దివ్యమైన||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Sathyamutho Nanu Nimpumu ||Nee Divyamaina||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నీ కోసమే జీవించునట్లు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Nee Kosame Jeevinchunatlu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ఆత్మతో నను నడుపుము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Aathmatho Nanu Nadupumu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రూపులోకి నే మారునట్లు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Roopuloki Ne Maarunatlu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ప్రేమతో నను నింపుము    ||నీ దివ్యమైన||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Prematho Nanu Nimpumu ||Nee Divyamaina||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నీ వార్తనే ప్రకటించునట్లు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Nee Vaarthane Prakatinchunatlu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ఆత్మతో నను నింపుము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Aathmatho Nanu Nimpumu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సేవలోనే కొనసాగునట్లు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Sevalone Konasaagunatlu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శక్తితో నను నింపుము    ||నీ దివ్యమైన||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Shakthitho Nanu Nimpumu ||Nee Divyamaina||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2026-10-05T04:52:13Z</dcterms:created>
  <dcterms:modified xsi:type="dcterms:W3CDTF">2026-10-05T04:52:13Z</dcterms:modified>
</cp:coreProperties>
</file>