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లేనివాడు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Lenivaadu Paralokaaniki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గొప్ప క్రీస్తు ప్రేమ కలిగియున్నవాడే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క్రైస్తవుడౌతాడురా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Goppa Kreesthu Prema Kaligiyunnavaade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Kraisthavudauthaaduraa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దేవుని రూపం – ప్రేమే క్రీస్తు స్వరూపం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కడిగెను పాపం – ప్రేమ జీవ నదీ ప్రవాహం       ||ప్రేమ లేనివాడు||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Devuni Roopam – Preme Kreesthu Swaroopam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Kadigenu Paapam – Prema Jeeva Nadee Pravaaham         ||Prema Lenivaadu||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కాలు ఎదిగిపోతుందని – ఓర్వలేక కన్ను బాధపడదు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కంటిలోని నలుసు పడితే – సంబరంతో కాలు నాట్యమాడదు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Kaalu Edigipothundani – Orvaleka Kannu Baadhapadadu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Kantilona Nalusu Padithe – Sambaramtho Kaalu Naatyamaadadu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లేచి చెవిని నరుకదు – పేగు గుండెను ఉరి తీయదు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వేలు తెగితే నోరు నవ్వదు – అసూయ అవయవాలకుండదు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Lechi Chevini Narukadu – Pegu Gundenu Uri Theeyadu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 Thegithe Noru Navvadu – Asooya Avayavaalakundadu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సంఘమంటే యేసు క్రీస్తు శరీరమే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మీరంతా అవయవాలు అతికి ఉండాలిరా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Sanghamante Yesu Kreesthu Shareerame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Meeranthaa Avayavaalu Athiki Undaaliraa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భాగం పాటుపడిన శిరస్సుకే మహిమరా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భావం బాధపడితే అభ్యంతర పరచకురా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Bhaagam Paatupadina Shirassuke Mahimaraa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Bhaavam Bodhapadithe Abhyanthara Parachakuraa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గొప్ప దైవ ప్రేమ కనుపరచిననాడే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నీలో ఉంటాడురా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Goppa Daiva Prema Kanuparachinanaade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Neelo Untaaduraa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ఆత్మకు ఫలము – ప్రేమే తరగని ధనము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పరముకు మార్గము – ప్రేమ వరము నిత్యజీవము           ||ప్రేమ లేనివాడు||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Aathmaku Phalamu – Preme Tharagani Dhanamu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Paramuku Maargamu – Prema Varamu Nithyajeevamu         ||Prema Lenivaadu||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గొప్పవాడైనా ప్రేమ లేకపోతే – లేదు ఏ ప్రయోజనం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సేవ చేస్తున్నా ప్రేమ చూపకుంటే – గణ గణలాడే తాళం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Goppavaadainaa Prema Lekapothe – Ledu Ae Prayojanam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Seva Chesthunnaa Prema Choopakunte – Gana Ganalaade Thaalam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వర్గాలుగా విడిపోయి విభజన చేస్తామంటే – ఒప్పుకోదు వాక్యం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పౌలెవరు పేతురెవరు పరిచారకులే కదా – క్రీస్తు యేసు ముఖ్యం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Vargaaluga Vidipoyu Vibhajana Chesthaamante – Oppukodu Vaakyam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Paulevaru Pethurevaru Parichaarakule Kadaa – Kreesthu Yesu Mukhyam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లేనివాడు పరలోకానికి అనర్హుడు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ప్రేమించలేని నాడు – తన సహోదరుని ద్వేషించే నరహంతకుడు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Lenivaadu Paralokaaniki Anarhudu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Preminchaleni Naadu – Thana Sahodaruni Dweshinche Nara Hanthakudu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మారాలని మార్చాలని కోరేది ప్రేమరా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వలె నీ సహోదరులను ప్రేమించరా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Maaraalani Maarchaalani Koredi Premaraa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Vale Nee Sahodarulanu Premincharaa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వారినే ప్రేమిస్తే ఏం గొప్పరా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శత్రువులను సైతం ప్రేమించమన్నాడురా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 Vaarine Premisthe Em Gopparaa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Shathruvulanu Saitham Preminchamannaaduraa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పొడవు లోతు ఎత్తు గ్రహియించినవాడే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 వెళతాడురా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Podavu Lothu Etthu Grahiyinchinvaade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 Velathaaduraa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స్వార్ధ్యం లేనిది ప్రేమ – అన్నీ ఓర్చును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డంభం లేనిది ప్రేమ – అపకారములే మరచును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Swaardhyam Lenidi Prema – Annee Orchunu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Dambam Lenidi Prema – Apakaaramule Marachunu Prema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ఉప్పొంగని గుణమే ప్రేమ – కోపం నిలుపదు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తాలును ప్రేమ – మత్సరమే పడనిది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Uppongani Guname Prema – Kopam Nikupadu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Annee Thaalunu Prema – Mathsarame Padanidi Prema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దయనే చూపును ప్రేమ – దరికే చేర్చును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సహనం చూపును ప్రేమ – నిరీక్షణతో నిలుచును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Dayane Choopunu Prema – Darike Cherchunu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Sahanam Choopunu Prema – Nireekshanatho Niluchunu Prema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క్షమనే కోరును ప్రేమ – ద్వేషం చూపదు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 నిచ్చిన ప్రేమ – దోషములే కప్పును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Kshamane Korunu Prema – Dwesham Choopadu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 Nichchina Prema – Doshamule Kappunu Prema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నేర్పించాలని నిన్ను – ఈ లోకానికి పంపించెను ఆ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చూపించాలని నీకు – తన ప్రాణాన్ని అర్పించెను ప్రియ కుమారుడు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Nerpinchaalani Ninnu – Ee Lokaaniki Pampinchenu Aa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Choopinchaalani Neeku – Thana Praanaanni Arpinchenu Priya Kumaarudu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జీవన వేదం – ప్రేమే సృష్టికి మూలం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జగతికి దీపం – ప్రేమలోనే నిత్య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Jeevana Vedam – Preme Srushtiki Moolam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Jagathiki Deepam – Premalone Nithya Jeevitham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అంతిమ తీరం – ప్రేమే వాక్యపు సారం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సత్య స్వరూపం – ప్రేమ ఒకటే నిలుచు శాశ్వతం         ||ప్రేమ లేనివాడు||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Anthima Theeram – Preme Vaakyapu Saaram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Sathya Swaroopam – Prema Okate Nilachu Shaashwatham         ||Prema Lenivaadu||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వాని కొరకు సహితము – ఒకడు మరణించుట అరుదు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పాపులకై ప్రాణమిచ్చిన – ప్రేమకు కట్టలేము ఖరీదు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Vaani Koraku Sahithamu – Okadu Maraninchuta 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Paapulakai Praanamichchina – Premaku Kattalemu Khareedu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ద్రోహియైన యూదానే ఆయన – కడవరకు విడువలేదు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అప్పగించువాడని తెలిసి – బయటకు నెట్టివేయలేదు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Drohiyaina Yoodaane Aayana – Kadavaraku Viduvaledu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Appaginchuvaadani Thelisi – Bayataku Nettiveyaledu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 అని తెలిసే ఉద్యోగం ఇచ్చాడురా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సంచి యూదా దగ్గరనే ఉంచాడురా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 Ani Thelise Udyogam Ichchaaduraa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Sanchi Yoodaa Daggarane Unchaaduraa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కొరకు తనను అమ్ముకోకూడదనేరా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 వరకు వాడిని మార్చాలని చూసాడురా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Koraku Thananu Ammukokoodadaneraa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 Varaku Vaadini Maarchaalani Choosaaduraa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2026-02-25T08:38:16Z</dcterms:created>
  <dcterms:modified xsi:type="dcterms:W3CDTF">2026-02-25T08:38:16Z</dcterms:modified>
</cp:coreProperties>
</file>