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రండి సువార్త సునాదముతో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Randi Suvaartha Sunaadamutho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సంఘములో మన కాంతి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హృదయములో ఘన శాంతి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Sanghamulo Mana Kaanthi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Hrudayamulo Ghana Shaanthi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కుటుంబ జీవన జ్యోతి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పసిపాపల దీవెన మూర్తి          ||రండి||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Kutumba Jeevana Jyothi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Pasipaapala Deevena Moorthy            ||Randi||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జీవన ముక్తికి మార్గం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భక్తుల భూతల స్వర్గం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Jeevana Mukthiki Maargam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Bhakthula Boothala Swargam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ప్రపంచ శాంతికి సూత్రం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వాసిగ నమ్మిన జన స్తోత్రం          ||రండి||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Prapancha Shaanthiki Soothram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Vaasiga Nammina Jana Sthothram           ||Randi||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రండి సువార్త సునాదముతో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రంజిలు సిలువ నినాదముతో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Randi Suvaartha Sunaadamutho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Ranjilu Siluva Ninaadamutho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తంబుర సితార నాదముతో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యేసు దయానిధి సన్నిధికి (2)            ||రండి||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Thambura Sithaara Naadamutho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Yesu Dayaanidhi Sannidhiki (2)       ||Randi||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మానవ జాతి వికాసం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మానవ నీతి విలాసం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Maanava Jaathi Vikaasam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Maanava Neethi Vilaapam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పతీత పావన నామం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భాసుర క్రైస్తవ శుభ నామం          ||రండి||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Patheetha Paavana Naamam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Bhaasura Kraisthava Shubha Naamam          ||Randi||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దేవుని ప్రేమ స్వరూపం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సర్వేశ్వర ప్రతిరూపం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Devuni Prema Swaroopam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Sarveshvara Prathiroopam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ప్రజాపతి పరమేశం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ఆశ్రిత జనముల సుఖవాసం          ||రండి||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Prajaapathi Paramesham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Aashritha Janamula Sukhavaasam            ||Randi||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సిలువను మోసిన దైవం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ఆత్మల శాశ్వత జీవం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Siluvanu Mosina Daivam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Aathmala Shaashwatha Jeevam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క్షమాపణ అధికారం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దాసుల ప్రార్ధన సహకారం          ||రండి||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Kshamaapana Adhikaaram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Daasula Praardhana Sahakaaram           ||Randi||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2026-02-25T09:20:10Z</dcterms:created>
  <dcterms:modified xsi:type="dcterms:W3CDTF">2026-02-25T09:20:10Z</dcterms:modified>
</cp:coreProperties>
</file>