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Nenunnaa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గ్రేస్ ఈస్ నాట్ ఎ లైసెన్స్ టు సిన్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ఈస్ ఎ పవర్ ఆఫ్ గాడ్ టు ఓవర్ కం (4)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is not a License to Sin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 Power of God to Overcome (4)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ద్వారా ధర్మ శాస్త్రముకు – మృతుడను అయ్యా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వలన క్రీస్తులో స్వాతంత్య్రం – నే పొందితినయ్యా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Dwaaraa Dharma Shaasthramuku – Mruthudanu 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Valana Kreesthulo Swaathanthryam – Ne Pondithinayyaa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ద్వారా ధర్మ శాస్త్రముకు – మృతుడను అయ్యా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వలెనే క్రీస్తులో స్వాతంత్య్రం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Dwaaraa Dharma Shaasthramuku – Mruthudanu 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Valane Kreesthulo Swaathanthryam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క్రియల మూలముగా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నను రక్షించినది – నా భారం తొలగించినది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Kriyala Moolamugaa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Krupaye Nanu Rakshinchinadi – Naa Bhaaram Tholaginchinadi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నను మార్చేసినది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సద్భక్తుల తోడ – బ్రతుకమని బోధించినది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Nannu Maarchesinadi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Sadbhakthula Thoda – Brathukamani Bodhinchinadi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గ్రేస్ టుక్ అవే బర్డెన్ ఫ్రమ్ 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అండ్ టాట్ టు మి లివ్ రైటియస్లీ (4)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took away burden from 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taught to me live righteously (4)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మృతుడను నేనయ్యా –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వలెనె ఇది నాకు సాధ్యం – అయ్యిందిరా భయ్యా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Mruthudanu Nenayyaa –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Valene Idi Naaku Saadhyam – Ayyindira Bhayyaa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మృతుడను నేనయ్యా –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వలెనె ఇది నాకు సాధ్యం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Mruthudanu Nenayyaa –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Valene Idi Naaku Saadhyam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రుచి చూచిన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దేవునికే లోబడుతాను – పాపానికి చోటివ్వను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Ruchi Choochina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Devunike Lobaduthaanu – Paapaaniki Chotivvanu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 పొందిన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సాధనములుగానే – దేహం ప్రభుకర్పింతును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 Pondina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Saadhanamulugaane – Deham Prabhukarpinthunu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నాకు ఏ సంబంధము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నాపై ఏ అధికారము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Naaku Ae Sambandhamu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Naapai Ae Adhikaaramu Ledu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యీల్డ్ యువర్ బాడీస్ అంటు ద లార్డ్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యాస్ ఇన్స్ట్రుమెంట్స్ ఆఫ్ రైటియస్నెస్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your bodies unto the Lord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Instruments of Righteousness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యీల్డ్ యువర్ బాడీస్ అంటు ద లార్డ్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యాస్ ఇన్స్ట్రుమెంట్స్ ఆఫ్ రైటియస్నెస్ (2)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your members unto the Lord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Instruments of Righteousness (2)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పాపం అయ్యిందా – అట్లనరాదు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వ్యర్థం అయ్యిందా – అట్లనరాదు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Paapam Ayyindaa – Atlanaraadu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Vyardham Ayyindaa – Atlanaraadu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పాపం అయ్యిందా – అట్లనరాదు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వ్యర్థం అయ్యిందా – 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Paapam Ayyindaa – Atlanaraadu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Vyardham Ayyindaa – No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కొంత కాలమేగా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బాలశిక్షయేగా – ప్రభు నొద్దకు నడిపేందుకు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Kontha Kaalamegaa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Baalashikshayegaa – Prabhu Noddaku Nadipenduku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క్రీస్తొచ్చి కృప తెచ్చెనుగా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ధర్మశాస్త్రం నెరవేర్చెనుగా – మనలను విడిపించేందుకు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Kreesthochchi Krupa Thechchenugaa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 Neraverchenugaa – Manalanu Vidipinchenduku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హాస్ లెడ్ ది పీపుల్ టు క్రైస్ట్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నౌ గ్రేస్ విల్ మేక్ హిస్ కాన్క్వరర్స్ (4)          ||నేనున్నా||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 has lead the people to Christ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grace will make His conquerors (4)        ||Nenunnaa||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నాకు ఏ సంబంధము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నాపై ఏ అజమాయిషీ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Naaku Ae Sambandhamu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Naapai Ae Ajamaayishi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పాపములు అన్ని నా ప్రభువు ఏనాడో క్షమియించివేసాడుగా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వాటినెన్నడును జ్ఞాపకము చేసికొనను అని మాట ఇచ్చాడుగా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Paapamulu Anni Naa Prabhuvu Aenaado Kshamiyinchivesaadugaa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Vaatinennadunu Gnaapakamu Chesikonanu Ani Maata Ichchaadugaa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 నేనున్నా నా యేసుని కృప క్రింద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లేను నే లేను ధర్మ శాస్త్రం క్రింద (2)        ||పాపానికి||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 Nenunnaa Naa Yesuni Krupa Krinda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Lenu Ne Lenu Dharma Shaasthram Krinda (2)         ||Paapaaniki||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ఉందని పాపం చేయొచ్చా – అట్లనరాదు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ఉందని నీతిని విడువొచ్చా – అట్లనరాదు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Undani Paapam Cheyochchaa – Atlanaraadu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Undani Neethini Viduvochchaa – Atlanaraadu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ఉందని పాపం చేయొచ్చా – అట్లనరాదు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ఉందని నీతిని విడువొచ్చా – 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Undani Paapam Cheyochchaa – Atlanaraadu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Undani Neethini Viduvochchaa – No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లైసెన్స్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ఫ్రీ పాస్ కాదు – పాపాన్ని చేసేందుకు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License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Free Pass Kaadu – Paapaanni Chesenduku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దేవుని శక్తి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అంటే దేవుని నీతి – పాపాన్ని గెలిచేందుకు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Devuni Shakthi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Ante Devuni Neethi – Paapaanni Gelichenduku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2026-02-25T09:16:57Z</dcterms:created>
  <dcterms:modified xsi:type="dcterms:W3CDTF">2026-02-25T09:16:57Z</dcterms:modified>
</cp:coreProperties>
</file>