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శ్రమలను పొందె శ్రీ యేసుడు నీ కొరకై సిలువలో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Shramalanu Ponde Shree Yesudu Nee Korakai Siluvalo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యేసునకు నీవు - ఏమియ్యగలవు?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తెరువు నీ హృదయ ద్వారమును - నేడే ప్రవేశించును తాను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Yesunaku Neevu - Emiyyagalavu?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Theruvu Nee Hrudaya Dvaaramunu - Nede Praveshinchunu Thaanu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శ్రమలను పొందె శ్రీ యేసుడు నీ కొరకై సిలువలో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Shramalanu Ponde Shree Yesudu Nee Korakai Siluvalo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సదయుడు ప్రేమించె - శత్రువైన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దూరస్థుడవైన నీ యెడల - దయచూపించె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Sadayudu Preminche - Shathruvaina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Doorasthudavaina Nee Yedala - Dayachoopinche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వహించె నీ శాపం భరించె నీ పాపం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మనస్సు మార్చుకొనిన - సంతసించును ప్రభుయేసు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Vahinche Nee Shaapan Bharinche Nee Paapan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Manassu Maarchukonina - Santhasinchunu PrabhuYesu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దొంగవై నీవున్నా - దురితంబులెన్నున్నా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దోషంబుల క్షమియించు - తన సిలువ రక్తముతో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Donggavai Neevunnaa - Durithambulennunnaa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Doshambula Kshamiyinchu - Thana Siluva Rakthamutho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తెరచెనుగా నీ కొరకు - పరలోక ద్వారము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నెమ్మది నిచ్చును నీకు - యేసుని విశ్వసించిన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Therachenugaa Nee Koraku - Paraloka Dvaaramu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Nemmadi Nichchunu Neeku - Yesuni Vishvasinchina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ఎవరేసు రక్తములో - కడుగబడెదరో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వారే చేరెదరు - తన సంఘమునందు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Evaresu Rakthamulo - Kadugabadedaro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Vaare Cheredaru - Thana Sangghamunandu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అంగీకరించుము - యేసును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కలిగించు నీకు తృప్తిని - నేడే నీ వాయనను వేడు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Anggeekarinchumu - Yesunu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Kaliginchu Neeku Thrupthini - Nede Nee Vaayananu Vedu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సిలువపై యేసు - సర్వ మర్పించె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రక్షణ కొరకు - క్రయము చెల్లించె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Siluvapai Yesu - Sarva Marpinche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Rakshana Koraku - Krayamu Chellinche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2026-08-11T18:49:37Z</dcterms:created>
  <dcterms:modified xsi:type="dcterms:W3CDTF">2026-08-11T18:49:37Z</dcterms:modified>
</cp:coreProperties>
</file>