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చీకటినే తొలగించినది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Cheekatine Tholaginchinadi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నా యేసయ్యా (2)            ||చీకటినే||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Naa Yesayyaa (2)            ||Cheekatine||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దేవా… నా దేవా…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దేవా… నా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Devaa… Naa Devaa…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Devaa… Naa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కొరకే నే బ్రతికెదను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ప్రేమను కనుపరచెదను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Korake Ne Brathikedanu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Premanu Kanuparachedanu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సాక్షిగ ఇల జీవించెదనయ్యా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సువార్తను చాటెదను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Saakshiga Ila Jeevinchedanayyaa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Suvaarthanu Chaatedanu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నే కీర్తించెదను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సేవలో నే కొనసాగెదనయ్యా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Ne Keerthinchedanu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Sevalo Ne Konasaagedanayyaa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నా గురి నీవయ్యా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చూసే క్షణమునకై వేచియున్నానయ్యా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Naa Guri Neevayyaa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Choose Kshanamunakai Vechiyunnaanayyaa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నా రాజువు నీవయ్యా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రాజ్యములో చేరుటకు కనిపెట్టుకుంటానయ్యా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Naa Raajuvu Neevayyaa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Raajyamulo Cherutaku Kanipettukuntaanayyaa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స్తుతి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Sthuthi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స్తుతి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స్తోత్రార్పణ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Sthuthi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Sthothraarpana Neeke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నా యేసయ్యా (2)            ||నీ కొరకే||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Naa Yesayyaa (2)            ||Nee Korake||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… ప్రేమా…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యేసూ… నీ ప్రేమా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Premaa…Premaa…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Yesu… Nee Premaa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చీకటినే తొలగించినది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లోకమునే వెలిగించినది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Cheekatine Tholaginchinadi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Lokamune Veliginchinadi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గెలిచి మార్గము తెరచినది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నను ప్రేమించినది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Gelichi Maargamu Therachinadi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Nnau Preminchinadi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వెదకి నను రక్షించినది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నీతిమంతునిగా ఇల మార్చినది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Vedaki Nanu Rakshinchinadi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Neethimanthunigaa Ila Maarchinadi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నీ ప్రేమే చాలయ్యా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ప్రేమించే నీ మనసే నా అతిశయమయ్యా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Nee Preme Chaalayyaa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Preminche Nee Manase Naa Athishayamayyaa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నీ కృపయే మేలయ్యా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కృపతోనే రక్షించి కాపాడితివయ్యా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Nee Krupaye Melayyaa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Krupathone Rakshinchi Kaapaadithivayyaa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స్తుతి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Sthuthi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స్తుతి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స్తోత్రార్పణ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Sthuthi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Sthothraarpana Neeke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2026-02-25T09:35:24Z</dcterms:created>
  <dcterms:modified xsi:type="dcterms:W3CDTF">2026-02-25T09:35:24Z</dcterms:modified>
</cp:coreProperties>
</file>