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Revelation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holy, holy is the Lord God Almighty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was and is and is to come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all creation I sing praise to the King of kings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everything and I will adore You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Filled with wonder awestruck wonder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mention of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Your name is power, breath and living water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Such a marvelous mystery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You're worthy, mystery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worthy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holy, holy is the Lord God Almighty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was and is and is to come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all creation I sing praise to the King of kings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everything and I will adore You, I will adore You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 who was slain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 is He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a new song to Him who sits 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Heaven's mercy seat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 who was slain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 is He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a new song to Him who sits 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Heaven's mercy seat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holy, holy is the Lord God Almighty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was and is and is to come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all creation I sing praise to the King of kings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everything and I will adore You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Clothed in rainbows of living color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Flashes of lighting rolls of thunder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Blessing and honor strength and glory and power be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You the only wise King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2026-02-25T09:33:45Z</dcterms:created>
  <dcterms:modified xsi:type="dcterms:W3CDTF">2026-02-25T09:33:45Z</dcterms:modified>
</cp:coreProperties>
</file>