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జీవించుచున్నాడు యేసుప్రభు నా హృదయములో నున్నాడు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Jeevinchuchunnaadu YesuPrabhu Naa Hrudayamulo Nunnaadu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జీవించుచున్నాడు యేసుప్రభు - నా హృదయములో నున్నాడు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Jeevinchuchunnaadu YesuPrabhu - Naa Hrudayamulo Nunnaadu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కష్టములలో నా సహాయుడై నిత్యము జీవించును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Kashtamulalo Naa Sahaayudai Nithyamu Jeevinchunu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మాటచే సాగరము పాయలై పోయె - కోటగోడలు కూలి మట్టలైనవి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గ్రుడ్డివాడు దృష్టిపొందె ప్రభు మాటచే-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Maatache Saagaramu Paayalai Poye - Kotagodalu Kooli Mattalainavi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Gruddivaadu Drushtiponde Prabhu Maatache-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కుష్ఠరోగి శుద్ధుడాయె ప్రభుముట్టగా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Kushtharogi Shuddhudaaye Prabhumuttagaa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నన్ను వదలక పట్టుకొనుము - నిన్ను విడువక వెంబడింతును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మరణించువేళ పరలోకపు - ఇంటికి నడుపు విమోచకుడా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Nannu Vadalaka Pattukonumu - Ninnu Viduvaka Vembadinthunu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Maraninchuvela Paralokapu - Intiki Nadupu Vimochakudaa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2026-08-11T18:51:07Z</dcterms:created>
  <dcterms:modified xsi:type="dcterms:W3CDTF">2026-08-11T18:51:07Z</dcterms:modified>
</cp:coreProperties>
</file>