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బంగారు యేసయ్యా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Bangaaru Yesayyaa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బంగారు యేసయ్యా (4)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Bangaaru Yesayyaa (4)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కంటి వెలుగై - మా ఇంటి వెలుగై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Kanti Velugai - Maa Inti Velugai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 నడిపించు భారం నీదయ్యా 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 Nadipinchu Bhaaram Needayyaa ||Yesayyaa||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ఎడబాయని నీ కృపలో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Edabaayani Nee Krupalo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నడిపించినావా నా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Nadipinchinaavaa Naa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తోడు నీడవై - మా అండదండగా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Thodu Needavai - Maa Andadandagaa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 నడిపించు భారం నీదయ్యా 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 Nadipinchu Bhaaram Needayyaa ||Yesayyaa||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మా తల్లితండ్రివి నీవేనయ్యా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Maa Thallithandrivi Neevenayyaa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నీకన్న పెన్నిధి లేరెవ్వరు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Neekanna Pennidhi Lerevvaru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తోడు నీడగా - మా అండదండగా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Thodu Needagaa - Maa Andadandagaa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 నడిపించు భారం నీదయ్యా 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 Nadipinchu Bhaaram Needayyaa ||Yesayyaa||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మాలోని జీవం నీవేనయ్యా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Maaloni Jeevam Neevenayyaa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జీవమార్గం నీవేనయ్యా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Jeevamaargam Neevenayyaa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తోడు నీడవై మా అండదండగా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Thodu Needavai Maa Andadandagaa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 నడిపించు భారం నీదయ్యా 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 Nadipinchu Bhaaram Needayyaa ||Yesayyaa||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2026-10-08T07:32:36Z</dcterms:created>
  <dcterms:modified xsi:type="dcterms:W3CDTF">2026-10-08T07:32:36Z</dcterms:modified>
</cp:coreProperties>
</file>