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ప్రేమ ఇది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Prema Idi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 రాజులు అధిపతులు – రాజ్యాలు అధికారాలు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చెరయైనా ఖడ్గమైనా – కరువైనా ఎదురైన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Raajulu Adhipathulu – Raajyaalu Adhikaaralu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Cherayainaa Khadgamainaa – Karuvainaa Eduraina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ఆర్పలేనిది – ఎవరు ఆపలేనిది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ప్రవహించుచున్నది – ప్రతి పాపి చెంతకు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Aarpalenidi – Evaru Aapalenidi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Pravahinchuchunnadi – Prathi Paapi Chenthaku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ప్రవాహమిది – యేసు ప్రేమ ప్రవాహమిది (2)       ||ఆరని||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Pravaahamidi – Yesu Prema Pravaahamidi (2)        ||Aarani||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ఆరని ప్రేమ ఇది – ఆర్పజాలని జ్వాల ఇది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శ్రేష్టమైనది – అంతమే లేనిది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Aarani Prema Idi – Aarpajaalani Jwaala 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Sreshtamainadi – Anthame Lenidi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అవధులే లేనిది – అక్షయమైన ప్రేమ ఇది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ప్రేమ ఇది – క్రీస్తు కలువరి ప్రేమ ఇది (2)       ||ఆరని||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Avadhule Lenidi – Akshayamaina Prema 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Prema Idi – Kreesthu Kaluvari Prema Idi (2)        ||Aarani||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సింహాసనము నుండి – సిలువకు దిగి వచ్చినది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బలమైనది మరణము కన్నా – మృతిని గెల్చి లేచినది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Simhaasanamu Nundi – Siluvaku Digi Vachchinadi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Balamainadi Maranamu Kannaa – Mruthini Gelchi Lechinadi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సజీవమైనది – ఇదే సత్యమైనది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నిత్యమైనది – క్రీస్తు యేసు ప్రేమ ఇది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Sajeevamainadi – Ide Sathyamainadi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Nithyamainadi – Kreesthu Yesu Prema Idi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ప్రేమ ఇది – క్రీస్తు కలువరి ప్రేమ ఇది (2)       ||ఆరని||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Prema Idi – Kreesthu Kaluvari Prema Idi (2)        ||Aarani||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స్థానమందు నిలిచి – నా శిక్షనే భరియించి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క్రయ ధనమును చెల్లించి – గొప్ప రక్షణ నిచ్చినది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Sthaanamandu Nilichi – Naa Shikshane Bhariyinchi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Kraya Dhanamunu Chellinchi – Goppa Rakshana Nichchinadi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విలువ నిచ్చినది – నన్ను వెలిగించినది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ఉన్నత రాజ్యమందు – నాకు స్థానమిచ్చినది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Viluva Nichchinadi – Nannu Veliginchinadi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Unnatha Raajyamandu – Naaku Sthaanamichchinadi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ప్రేమ ఇది – అత్యున్నత ప్రేమ ఇది (2)       ||ఆరని||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Prema Idi – Athyunnatha Prema Idi (2)        ||Aarani||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2026-02-25T08:37:58Z</dcterms:created>
  <dcterms:modified xsi:type="dcterms:W3CDTF">2026-02-25T08:37:58Z</dcterms:modified>
</cp:coreProperties>
</file>