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74552" cy="2743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Redeemer Lives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Whom have I in Heaven but You?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none besides You I desire.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Though my heart and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Flesh become weak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You’re my strength,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portion of my life.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I know that my Redeemer lives!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control is within His hands.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Though my heart may fail,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my flesh pass away,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these eyes I will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Behold the Lord.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Lord create a clean heart in me,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let only what’s from You remain.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need be, when in trials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grieved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my faith, Lord,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proved genuine.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I know that my Redeemer lives!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control is within His hands.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Though my heart may fail,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my flesh pass away,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these eyes I will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Behold the Lord.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trials seem too difficult for me,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Your grace be my sufficiency!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You I’ve heard by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hearing of the ear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 Your face is what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long to see.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I know that my Redeemer lives!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control is within His hands.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Though my heart may fail,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my flesh pass away,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these eyes I will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Behold the Lord.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I know that my Redeemer lives!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control is within His hands.</a:t>
            </a:r>
            <a:endParaRPr lang="en-US" sz="4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Though my heart may fail,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my flesh pass away,</a:t>
            </a:r>
            <a:endParaRPr lang="en-US" sz="4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these eyes I will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Behold the Lord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2026-08-24T07:34:48Z</dcterms:created>
  <dcterms:modified xsi:type="dcterms:W3CDTF">2026-08-24T07:34:48Z</dcterms:modified>
</cp:coreProperties>
</file>