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లాలియో లావికేనీయో ఓ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Laaliyo Laavikeneeyo 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లాలియో లావికేనీయో - ఓ బాళ యేసున దేవేరో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బేటకేనియో - కుంవ్యారి మరియారి - పేటేమా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Laaliyo Laavikeneeyo - O Baala Yesuna Devero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Betakeniyo - Kunvyaari Mariyaari - Petemaa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హుయోఛ - ఊ బాళ యేసు - హుంస్ప్సేతి రూంకరోచ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అపణేన బలారోచ ఉ యేసు దేవ పాప ధోంప కేరోచ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Huyochha - Oo Baala Yesu - Hunspsethi Roongkarocha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Apanena Balaarocha U Yesu Deva Paapa Dhompa Kerocha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గట్లాపర్ ఓ యేసు దేవేన సిల్వాపర్ లట్టాదినే 11 లాలియో||!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అబజ ఆయోవాళోఛ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Gatlaapar O Yesu Devena Silvaapar Lattaadine 11 Laaliyo||!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Abaja Aayovaalochha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ఊ యేసు ఆపణేసేన లేజాయోవాళోఛ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బాపున దల్లదేనాక - ఓ యేసు దేవర వాటెమ చాలజోని 11 లాలియో||!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Oo Yesu Aapanesena Lejaayovaalochha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Baapuna Dalladenaaka - O Yesu Devara Vaatema Chaalajoni 11 Laaliyo||!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2026-08-11T18:46:49Z</dcterms:created>
  <dcterms:modified xsi:type="dcterms:W3CDTF">2026-08-11T18:46:49Z</dcterms:modified>
</cp:coreProperties>
</file>