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మహాఘనుడు, మహోన్నతుడు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Mahaaghanudu, Mahonnathudu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మహాఘనుడు, మహోన్నతుడు, పరిశుద్ధుడు, నిత్యనివాసి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Mahaaghanudu, Mahonnathudu, Parishuddhadu, Nithyanivaasi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సామర్థ్యము పునరుత్థానము మా జీవము మా రక్షణనిధి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Saamarthyamu Punaruththaanamu Maa Jeevamu Maa Rakshananidhi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ఉన్నత పరిశుద్ధ స్థలములలో నివసించువాడు పరిశుద్ధుడు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- నలిగిన వినయంపు దీనమనస్సులో నివసించును జీవించును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Unnatha Parishuddha Sthalamulalo Nivasinchuvaadu Parishuddhadu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- Naligina Vinayampu Deenamanassulo Nivasinchunu Jeevinchunu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దినమెల్ల ప్రభుకై వధియింపబడి యున్నట్టి గొఱ్ఱెలము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- ప్రేమించినవాని ప్రేమను బట్టియే పొందితిమి విజయమును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Dinamella Prabhukai Vadhiyimpabadi Yunnatti Gorrelamu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- Preminchinavaani Premanu Battiye Pondithimi Vijayamunu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మోసము, శిక్షయు, దుఃఖమును, దరిద్రత కలిగియున్నాము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- సత్యము, జీవము, సంతోషమును ఐశ్వర్యముల్ పొందితిమి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Mosamu, Shikshayu, Duhkhamunu, Daridratha Kaligiyunnaamu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- Sathyamu, Jeevamu, Santhoshamunu Aishvaryamul Pondithimi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పడిపోయి మేముంటిమి అంధకారమందుంటిమిగా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- తిరిగి లేతుము యెహోవాయే మా వెలుగు మా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Padipoyi Memuntimi Andhakaaramanduntimigaa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- Thirigi Lethumu Yehovaaye Maa Velugu Maa Rakshana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క్రీస్తును బట్టి యెల్లప్పుడు నిందకు పాత్రులమైతిమి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- ఎల్లప్పుడు వూరేగించును మమ్ము విజయముతో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Kreesthunu Batti Yellappudu Nindaku Paathrulamaithimi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- Ellappudu Vooreginchunu Mammu Vijayamutho Sthothramulu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2026-08-11T18:48:29Z</dcterms:created>
  <dcterms:modified xsi:type="dcterms:W3CDTF">2026-08-11T18:48:29Z</dcterms:modified>
</cp:coreProperties>
</file>