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చెప్పనా చెప్పనా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Cheppanaa Cheppanaa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చెప్పనా చెప్పనా  యేసు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చూపనా చూపనా మార్చిన బ్రతుకును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Cheppanaa Cheppanaa Yesu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Choopanaa Choopanaa Maarchina Brathukunu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గుండెల్లో గుడి కట్టి యేసయ్యకివ్వనా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ప్రాణమే పెట్టిన ఈ ప్రేమ మరుతునా (2)            ||చెప్పనా||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Gundello Gudi Katti Yesayyakivvanaa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Praaname Pettina Ee Prema Maruthunaa (2)            ||Cheppanaa||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రాత్రిలో చీరు దీపమైన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ఒడ్డుకు చేరుతానో తెలియని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Raathrilo Chiru Deepamaina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Odduku Cheruthaano Theliyani Vela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కంటినిండ కన్నీళ్ళతో బరువెక్కిన గుండెతో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అయిపోయిందంతా అనుకున్నవేళ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Ninda Kanneellatho Baruvekkina Gundetho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Aipoyindanthaa Anukunna Vela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పట్టావు నా వెన్నుతట్టావు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నేనున్నానని నన్ను నిలబెట్టావు               ||చెప్పనా||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Pattaavu Naa Vennu Thattaavu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Nenunnaanani Nannu Nilabettaavu              ||Cheppanaa||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నిందలన్ని తొలగించి ఆనందము నాకిచ్చి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కలుగు దేశమందు బలమిచ్చావు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Nindalanni Tholaginchi Aanandamu Naakichchi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Baahd aKalugu Dehsmandu Balamichchaavu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ఒంటరైన నన్ను చేర్చి పదివేలుగ నన్ను మార్చి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 తొలగించి బలపరిచావు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Ontaraina Nannu Cherchi Padiveluga Nannu Maarchi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 Tholaginchi Balaparichaavu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అంతులేని ప్రేమ చూపి హద్దులేని కృపనిచ్చి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నీడలో నను దాచావు              ||చెప్పనా||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Anthuleni Prema Choopi Hadduleni Krupanichchi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Needalo Nanu Daachaavu           ||Cheppanaa||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2026-02-25T09:18:26Z</dcterms:created>
  <dcterms:modified xsi:type="dcterms:W3CDTF">2026-02-25T09:18:26Z</dcterms:modified>
</cp:coreProperties>
</file>