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నీకిష్టమైనది కావాలి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Neekishtamainadi Kaavaali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నీకిష్టమైనది కావాలి దేవునికి – బలి అర్పణ కోరలేదు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మనస్సు తెలిసికో వాక్యాన్ని చదువుకో ఓ...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Neekishtamainadi Kaavaali Devuniki – Bali Arpana Koraledu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Manassu Thelisiko Vaakyaanni Chaduvuko O...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కయీను అర్పణ తెచ్చాడు దేవునికి – హేబెలు అర్పణ నచ్చింది దేవునికి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అర్పించువాటికంటే అర్పించు మనిషి ముఖ్యము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Kayeenu Arpana Thechchaadu Devuniki – Hebelu Arpana Nachchindi Devuniki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Arpinchuvaatikante Arpinchu Manishi Mukhyamu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నచ్చాలి మొదట నీవే – కావాలి మొదట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Nachchaali Modata Neeve – Kaavaali Modata Neeve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దేహాన్ని దేవునికి యివ్వాలి కానుకగా క్రీస్తు – యేసువలె దేహం కావాలి యాగంగా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ధనం ధాన్యం కంటే ఒక పాపి మార్పు ముఖ్యం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Dehaanni Devuniki Yivvaali Kaanukagaa Kreesthu – Yesuvale Dehan Kaavaali Yaaganggaa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Dhanan Dhaanyan Kante Oka Paapi Maarpu Mukhyang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2026-08-24T10:17:27Z</dcterms:created>
  <dcterms:modified xsi:type="dcterms:W3CDTF">2026-08-24T10:17:27Z</dcterms:modified>
</cp:coreProperties>
</file>