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Sthothrinchedamu Daivakumaaruni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స్తోత్రించెదము దైవకుమారుని – నూతన జీవముతో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మారని రాజును – ఘనంబు చేయుదము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Sthothrinchedamu Daiva Kumaaruni – Noothana Jeevamutho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Maarani Raajunu – Ghanambu Cheyudamu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 రక్షకుడు – కల్మషము లేనివాడు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సమస్తమును కలిగిన యేసు ప్రభునకే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 Rakshakudu – Kalmashamu Lenivaadu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Samasthamunu Kaligina Yesu Prabhunake Hallelujah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భయంకరమైన భీతిని గొల్పెడు – జిగట ఊబినుండి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హస్తముతో నన్ను ఎత్తి – బండపై స్థిరపరచెన్ (2)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Bhayankaramaina Bheethini Golpedu – Jigata Oobhinundi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Hasthamutho Nannu Etthi – Bandapai Sthiraparachen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కనుపాపగ నను కాయు ప్రభుండు – కునుకడు నిద్రించడు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తనచేతిలో ననుచెక్కిన ప్రభువును చేరి స్తుతించెదము (2)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Kanupaapaga Nanu Kaayu Prabhundu – Kunukadu Nidrinchadu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Chethilo Nanu Chekkina Prabhuvunu Cheri Sthuthinchedamu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తల్లిదండ్రియు యెడబాసినను – విడువక కాయును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నేను భజియించెదను – వల్లభుడేసు ప్రభున్ (2)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Tallidandriyu Yedabasinanu – Viduvaka Kaayunu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Nenu Bhajiyinchedanu – Vallabhudhesu Prabhun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పోరాటమునకు ప్రభువు – ఆత్మశక్తినిచ్చెన్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నీకే ఘనతయు నీకే – యుగయుగములలోన (2)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Poraatamunaku Prabhuvu – Aathmashakthinichchen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Neeke Ghanathayu Neeke – Yugayugamulalona (2)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2026-02-25T09:20:31Z</dcterms:created>
  <dcterms:modified xsi:type="dcterms:W3CDTF">2026-02-25T09:20:31Z</dcterms:modified>
</cp:coreProperties>
</file>