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 యేసు స్వామి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 Yesu Swaami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 యేసు స్వామి నిన్ను అనుదినం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మహాత్య కార్యములను పాడి వివరింతును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 Yesu Swaami Ninnu Anudinam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Mahaathya Kaaryamulanu Paadi Vivarinthunu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వేదన కష్ట సమయాన – నా తోడుగా నుందువు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కార్యములు ఆనంద ఘడియలు – ఎన్నడు మరువను           ||సన్నుతింతు||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Vedana Kashta Samayaana – Naa Thoduga Nunduvu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Kaaryamulu Aananda Ghadiyalu – Ennadu Maruvanu          ||Sannuthinthu||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సమాధిలోనుండి నా ప్రాణము విమోచించియున్నావు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కటాక్షములు కిరీటముగా నాకిచ్చియున్నావు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Samaadhilonundi Naa Praanamu Vimochinchiyunnaavu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Kataakshamulu Kireetamugaa Naakichchiyunnaavu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దోషములన్నిటిని క్షమియించినావు – కరుణ సమృద్ధుడవు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మేలులతో నా హృదయం తృప్తిపరచావు – నీకేమి చెల్లింతును            ||సన్నుతింతును||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Doshamulannitini Kshamiyinchinaavu – Karuna Samruddhudavu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Melulatho Naa Hrudayam Thrupthiparachaavu – Neekemi Chellinthunu          ||Sannuthinthunu||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మహిమైశ్వర్యముల మహారాజు మహిమతో నింపును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రాజ్య స్థాపకుడు తన శాంతి నిచ్చును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Mahimaishwaryamula Maharaaju Mahimatho Nimpunu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Raajya Sthaapakudu Thana Shaanthi Nichchunu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వారికి కాదనకుండ వరములు కురిపించును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గొప్ప నామము స్మరియింప – నాకెంతో భాగ్యము           ||సన్నుతింతును||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Vaariki Kaadanakunda – Varamulu Kurpinchinu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Goppa Naamamu Smariyimpa – Maakentho Bhaagyamu          ||Sannuthinthunu||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2026-02-25T09:20:45Z</dcterms:created>
  <dcterms:modified xsi:type="dcterms:W3CDTF">2026-02-25T09:20:45Z</dcterms:modified>
</cp:coreProperties>
</file>