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నంగీకరించితి దైవపుత్రుడ నైతిని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Nanggeekarinchithi Daivaputhruda Naithini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వందన మర్పింతు కృపనొందితి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Vandana Marpinthu Krupanondithi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తన రాజ్యమందున చేరితిని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Thana Raajyamanduna Cherithini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యేసు నంగీకరించితి దైవపుత్రుడ నైతిని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పరమానందము నిజమైన శాంతియు అధిక జయము నొందితి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Yesu Nanggeekarinchithi Daivaputhruda Naithini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Paramaanandamu Nijamaina Shaanthiyu Adhika Jayamu Nondithi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తండ్రి ప్రేమను పొందితి తనతో నైక్యత కలిగె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చేతికుంగరమును కాళ్ళకు జోళ్ళను నూతన వస్త్రమొసగె || వందన 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Thandri Premanu Pondithi Thanatho Naikyatha Kalige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Chethikunggaramunu Kaallaku Jollanu Noothana Vasthramosage || Vandana 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దోషముల్ క్షమింపబడె నా పాపము కప్పబడె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నా ఋణపత్రము మేకులగొట్టి నిర్దోషినిగా తీర్చె || వందన 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Doshamul Kshamimpabade Naa Paapamu Kappabade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Naa Runapathramu Mekulagotti Nirdoshinigaa Theerche || Vandana 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పాపపు శిక్ష తొలగెన్ నే నూతన సృష్టినైతిని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రాజుగజేసె యాజకునిగను పాడెద హల్లెలూయ || వందన 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Paapapu Shiksha Tholagen Ne Noothana Srushtinaithini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Raajugajese Yaajakuniganu Paadeda Hallelooya || Vandana 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ఇహమును నే వదలి పరమ ప్రభుని చేరుదును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ఆ దినమునకై ప్రీతితోనేను కనిపెట్టుచున్నాను || వందన 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Ihamunu Ne Vadali Parama Prabhuni Cherudunu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Aa Dinamunakai Preethithonenu Kanipettuchunnaanu || Vandana 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2026-08-11T18:48:36Z</dcterms:created>
  <dcterms:modified xsi:type="dcterms:W3CDTF">2026-08-11T18:48:36Z</dcterms:modified>
</cp:coreProperties>
</file>