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వధియింపబడిన గొర్రెపిల్లా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Vadhiyimpabadina Gorrepillaa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నీవెవ్వరికి ఇత్తువో వారిదే ఔను భూ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మహోన్నతుడు యేసుని శుద్ధులదే ఈ అధికారము              ||రక్షణ||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Neevevvariki Itthuvo Vaaride Aunu Bhoo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Mahonnathudu Yesuni Shuddhulade Ee Adhikaaramu             ||Rakshana||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దృశ్యములు అదృశ్యములు – ఆకాశ భూజల జీవులు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అన్నియును నీ యందే సృజియింపబడెన్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Drushyamulu Adrushyamulu – Aakaasha Bhoojala Jeevulu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Anniyunu Nee Yande Srujiyimpabaden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 ప్రభుత్వములు – ప్రధానులు అధికారములు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అందరును నీ శాసనముకు లోబడును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 Prabhuthvamulu – Pradhaanulu Adhikaaramulu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Andarunu Nee Shaasanamuku Lobadunu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మాటతో ఏలెడి ప్రభుడవు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నీవొకడివే సృష్టికి కర్తవు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Maatatho Eledi Prabhudavu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Neevokadive Srushtiki Karthavu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పెద్దలందరు తమ కిరీటము తీసి నిన్ను కొలుతురే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 రాజులు నివాసులు తమ మహిమనంతా తెచ్చి పూజింతురే              ||రక్షణ||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Peddalanadaru Thama Kireetamu Theesi Ninnu Kolathure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Raajulu Nivaasulu Thama Mahimananthaa Thechchi Poojinthure             ||Rakshana||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చిగురువు నువ్వు – యూదా స్తుతి సింహము నువ్వు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తాళపు చెవి యజమానుడవు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Chiguruvu Nuvvu – Yoodaa Sthuthi Simhamu Nuvvu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Thaalapu Chevi Yajamaanudavu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తలుపును మూసావంటే – తెరిచేటి వారే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తెరిచిన తలుపును మూసే వారెవరు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Thalupunu Moosaavante – Thericheti Vaare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Therichina Thalupunu Moose Vaarevaru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భుజములపై రాజ్య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నీదేగా నిత్య సింహాసనము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Bhujamulapai Raajya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Needegaa Nithya Simhaasanamu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భూరాజ్యములన్నింటిని కూలగొట్టి నిలుచును నీ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విశ్వసించు వారికే చెందుతుంది నీ సత్య రాజ్యము              ||రక్షణ||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Bhooraajyamulannintini Koolagotti Nilachunu Nee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Vishwasinchu Vaarike Chenduthundi Nee Sathya Raajyamu             ||Rakshana||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సెరాపులు కెరూబులచే – పరిశుద్ధుడు పరిశుద్ధుడని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తరతరములు కొనియాడబడే శుద్ధుడవు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Seraapulu Keroobulache – Parishuddhudu Parishuddhudani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Tharatharamulu Koniyaadabade Shuddhudavu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హోలీ హోలీ… హోలీ హోలీ…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హోలీ హోలీ హోలీ హోలీ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Holy… Holy Holy…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 Holy Holy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స్తుతిని ప్రచురము చేయ – మమ్మును నిర్మించావయ్యా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ఆరాధనకు నీవే యోగ్యుడవు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Sthuthini Prachuramu Cheya – Mammunu Nirminchaavayyaa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Aaraadhanaku Neeve Yogyudavu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బహు పూజనీయము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నామమునకు పై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Bahu Poojaneeyamu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Naamamunaku Pai Naamamu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వాని మోకాలును ప్రభు యేసు నామమందున వంగును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 యేసుడే అద్వితీయ ప్రభువని ఒప్పును              ||రక్షణ||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Vaani Mokaalunu Prabhu Yesu Naamamanduna Vangunu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 Yesude Advitheeya Prabhuvani Oppunu             ||Rakshana||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హోలీ… యు ఆర్ హోలీ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Holy… You are Holy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వధియింపబడిన గొర్రెపిల్లా – సింహాసనాసీనుడా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రక్తమిచ్చి… ప్రాణమిచ్చి… మమ్ములను కొన్నావే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Vadhiyimpabadina Gorrepillaa – Simhaasaanaaseenudaa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Rakthamichchi… Praanamichchi… Mammulanu Konnaave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జనములో… నీ ప్రజలను… నీ యాజక రాజ్యము చేసావే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జ్ఞానము స్తోత్రము – శక్తియు ఐశ్వర్యము నీదే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Janamulo… Nee Prajalanu… Nee Yaajaka Raajyamu Chesaave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Gnaanamu Sthothramu – Shakthiyu Aishwaryamu Neede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 బలము ప్రభావము – మహిమ ఘనత నీదే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అర్హుడా.. యోగ్యుడా.. కృతజ్ఞతకు పాత్రుడా (2)          ||వధియింప||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 Balamu Prabhaavamu – Mahima Ghanatha Neede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Arhudaa.. Yogyudaa.. Kruthagnathaku Paathrudaa (2)          ||Vadhiyimpa||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అన్నిటికి పైనున్నావు – అందరిని చూస్తున్నావు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అధికారం ఇచ్చే మహా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Annitiki Painunnaavu – Andarini Choosthunnaavu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 Ichche Maha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భూములయందు ఈ సృష్టి సర్వమునందు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జరిగించే మహారాజు నువ్వు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Bhoomulayandu – Ee Srushti Sarvamunandu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 Jariginche Mahraaju Nuvvu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 నిలుచును నిరతము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నీదేగా సర్వాధికారము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 Niluchunu Nirathamu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Needegaa Sarvaadhikaaramu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2026-02-25T09:18:32Z</dcterms:created>
  <dcterms:modified xsi:type="dcterms:W3CDTF">2026-02-25T09:18:32Z</dcterms:modified>
</cp:coreProperties>
</file>