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మనతోనుండగ ధైర్యముగా సాగుచు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Manathonundaga Dhairyamugaa Saaguchu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క్రీస్తు యేసు మనసునే మనము కలిగియుందము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ఈర్ష్య క్రోధ విరోధముల్ విడచి ప్రేమ చూపెదం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Kreesthu Yesu Manasune Manamu Kaligiyundamu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Eershya Krodha Virodhamul Vidachi Prema Choopedan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నాగటిమీద చేతిని వుంచి వెనుక తిరుగము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వైపు చూచుచు ఆయనతోడ నడచెదం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Naagatimeeda Chethini Vunchi Venuka Thirugamu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Vaipu Choochuchu Aayanathoda Nadachedan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మనలో పాత పురుషుని చంపెదము సిలువలో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అంతరంగ పురుషునందు బలమును పొందెదము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Manalo Paatha Purushuni Champedamu Siluvalo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Antharangga Purushunandu Balamunu Pondedamu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ఆత్మీయ జీవితంబులో ఉన్నత స్థానము పొందెదం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శరీర యిచ్ఛలన్నియు అణగద్రొక్కి వేసెదం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Aathmaya Jeevithambulo Unnatha Sthaanamu Pondedan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Shareera Yichchhalanniyu Anagadrokki Vesedan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విడచెదం ఈలోకము యాత్ర పూర్తి చేసెదం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పరమ రాజ్యమందున పరమ గృహము చేరెదం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Vidachedan Eelokamu Yaathra Poorthi Chesedan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Parama Raajyamanduna Parama Gruhamu Cheredan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ప్రభును సంధించెదం ఆనందముతో నిండెదం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బహుమానములు పొందెదం సదా ఆయనతో నుండెదం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Prabhunu Sandhinchedan Aanandamutho Nindedan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Bahumaanamulu Pondedan Sadaa Aayanatho Nundedang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మనతోనుండగ ధైర్యముగా సాగుచు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Manathonundaga Dhairyamugaa Saaguchu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కఠిన మార్గమైనను వెనుకకు తిరుగము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Kathina Maargamainanu Venukaku Thirugamu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పాత సంగతులన్నియు గతించె మరల రావుగ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యేసునందు క్రొత్తవై నూతనముగ నడుపును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Paatha Sanggathulanniyu Gathinche Marala Raavuga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Yesunandu Kroththavai Noothanamuga Nadupunu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ప్రభుని యాజ్ఞలు అద్భుతముగ దొరికెను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పరమ దర్శనమందుండి తొలగిపోము యెన్నడు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Prabhuni Yaagnalu Adbhuthamuga Dorikenu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Parama Darshanamandundi Tholagipomu Yennadu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సైతాను శరీరము లోకముతో పోరాడుచు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యెంత క్రయమునైనను సంతోషముగ చెల్లింతుము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Saithaanu Shareeramu Lokamutho Poraaduchu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Yentha Krayamunainanu Santhoshamuga Chellinthumu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యుద్ధ మందు జయమొంద ప్రభుని శక్తి పొందెదం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జయము పొందుచు సాతాను రాజ్యమణచెదం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Yuddha Mandu Jayamonda Prabhuni Shakthi Pondedan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Jayamu Ponduchu Saathaanu Raajyamanachedan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దుఃఖ రోగ బాధలు కలిగిన చింతించక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నామమందున పొందెదము శక్తిని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Duhkha Roga Baadhalu Kaligina Chinthinchaka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Naamamanduna Pondedamu Shakthini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అల్పకాల యాత్రలో గొణుగు సణుగు లుండక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ప్రతి పరిస్థితియందు తృప్తిచెంది యుందుము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Alpakaala Yaathralo Gonugu Sanugu Lundaka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Prathi Paristhithiyandu Thrupthichendi Yundumu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2026-08-11T18:50:40Z</dcterms:created>
  <dcterms:modified xsi:type="dcterms:W3CDTF">2026-08-11T18:50:40Z</dcterms:modified>
</cp:coreProperties>
</file>