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 రాగమో తెలియదే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 Raagamo Theliyade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 రాగమో తెలియదే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 Raagamo Theliyade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ఆశతో ఉన్నా తృష్ణ కలిగున్నా ఆరాధించాలని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Aashatho Unnaa Thrushna Kaligunnaa Aaraadhinchaalani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ఆత్మతో సత్యముతో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Aathmatho Sathyamutho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పూర్ణహృదయముతో నిన్ను ఘనపరచాలాని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Poorna Hrudayamutho Ninnu Ghanaparachaalani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 రాగమో తెలియదు - ఏ తాళమో తెలియదు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 Raagamo Theliyadu - Ye Thaalamo Theliyadu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ఏమని పాడను - నిన్ను ఎంతని పొగడను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Emani Paadanu - Ninnu Enthani Pogadanu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యేసయ్యా.. యేసయ్యా.. 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Yesayyaa.. Yesayyaa..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              1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ఓటములలో ఓదార్పువై ఓర్పు నేర్పించావయ్యా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Otamulalo Odaarpuvai Orpu Nerpichaavayyaa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వేదనలలో విశ్రాంతివై వెన్నంటి నిలిచావయ్యా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Vedanalalo VishraanThivai Vennanti Nilichaavayyaa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జీవితం నీదయ్యా  నాదన్నదేముందయ్యా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Jeevitham Needayyaa Naadannademundayyaa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నాకున్నదంత నీవే కదా   ||యేసయ్యా||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Naakunnadantha Neeve Kadaa ||Yesayyaa||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              2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నీ చేతితో చేశావులే నీ రూపమిచ్చావులే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Nee Chethitho Chesaavule Nee Roopamichchaavule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చెంతకే చేరావులే నా సొంతమయ్యావులే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Chenthake Cheraavule Naa Sonthamayyaavule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మాటలే లేవయ్యా అర్థమే కాదయ్యా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Maatale Levayyaa Arthame Kaadayyaa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ఈ శిల కోసం బలియాగమా   ||యేసయ్యా||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Shila Kosam Baliyaagamaa ||Yesayyaa||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2026-11-06T20:40:15Z</dcterms:created>
  <dcterms:modified xsi:type="dcterms:W3CDTF">2026-11-06T20:40:15Z</dcterms:modified>
</cp:coreProperties>
</file>