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సాగేను నా జీవ నావ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Saagenu Naa Jeeva Naava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ఆ….ఆ….ఆ….        ||సాగేను||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        ||Saagenu||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పనిలో బలమైన యోధులుగా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ప్రతిచోటను నమ్మకముగా ఉండుటకు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Panilo Balamaina Yodhulugaa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Prathichotanu Nammakamugaa Undutaku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తలాంతులను ప్రతిచోట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వాడుటకు మమ్మును బలపరచుము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Thalaanthulanu Prathi Chota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Vaadutaku Mammunu Balaparachumu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ఆ….ఆ….ఆ….        ||సాగేను||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        ||Saagenu||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సాగేను నా జీవ నావ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దొరికేను ఓ ప్రేమ త్రోవ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Saagenu Naa Jeeva Naava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Doeikenu O Prema Throva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పయనించు దారదీ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కల్వరిగిరి చేరే త్రోవదీ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Payaninchu Daaradi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 Chere Throvadi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ఆ….ఆ….ఆ….        ||సాగేను||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        ||Saagenu||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నేనెవరో నేనెరుగని తరుణంలో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ఉనికిని యేర్పరచిన నాథుడు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Nenevaro Nenerugani Tharunamlo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Unikini Erparachina Naathudu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విశ్వాసపు నా జీవనతీరంలో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కెరటమై వచ్చెను యేసుడు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Vishwaasapu Naa Jeevana Theermalo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Keratamai Vahchenu Yesudu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ఆ….ఆ….ఆ….        ||సాగేను||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        ||Saagenu||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 ధారలను ప్రోక్షించి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పాపము తొలగించెను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Rakthadhaaralanu Prokshinchi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Paapamu Tholaginchenu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అనురాగ రసరమ్య గీతిక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ప్రేమను వెలిగించెను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Anuraaga Rasaramya Geethika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Premanu Veliginchenu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2026-02-25T09:08:22Z</dcterms:created>
  <dcterms:modified xsi:type="dcterms:W3CDTF">2026-02-25T09:08:22Z</dcterms:modified>
</cp:coreProperties>
</file>