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క్రీస్తు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Kreesthu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దిన దినమును నిన్ను - మహిమ పర్చుచున్నాము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ఘనముగా నీ నామమున్ గొప్పచేయుచున్నాము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Dina Dinamunu Ninnu - Mahima Parchuchunnaamu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Ghanamugaa Nee Naamamun Goppacheyuchunnaamu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నేడు పాపము చేయకుండ - నెనరుతో మము గావుమయ్యా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నీ దాసులకు పరమ దయ నిమ్మయ్య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Nedu Paapamu Cheyakumda - Nenarutho Mamu Gaavumayyaa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Prabhoo Nee Daasulaku Parama Daya Nimmayya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ప్రభువా కరుణించుము - ప్రభువా కరుణించుము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ప్రార్థించు నీ దాసులపై దయలనిమ్ము దీవెనలక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Prabhuvaa Karunimchumu - Prabhuvaa Karunimchumu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Praarthimchu Nee Daasulapai Dayalanimmu Deevenalaka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నిన్ను నమ్మి యున్నాము - నీ కృప మా పైం జూపుము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మోసపోకుండ నీవే కాపాడు మయ్యా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Ninnu Nammi Yunnaamu - Nee Krupa Maa Paim Joopumu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Mosapokumda Neeve Kaapaadu Mayyaa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క్రీస్తు నీవే - మహిమగల రాజవు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నీవే తండ్రికి - నిత్యకుమారుడవు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Kreesthu Neeve - Mahimagala Raajavu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Neeve Thamdriki - Nithyakumaarudavu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భూనరులన్ రక్షింపం - బూనుకొనినప్పుడు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కన్యాగర్భముం దిరస్మరింపలేదుగా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Bhoonarulan Rakshimpam - Boonukoninappudu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Kanyaagarbhamum Dirasmarimpaledugaa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విజయము మరణపు - వేదనపై నొందంగా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విశ్వాసులందరికిన్ విప్పితివి మోక్షమున్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Vijayamu Maranapu - Vedanapai Nomdamgaa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Vishvaasulamdarikin Vippithivi Mokshamun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తండ్రిదైనట్టి - నిత్య మహిమయందు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కుడివైపు దిరముగా గూర్చున్నావు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Thamdridainatti - Nithya Mahimayamdu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Kudivaipu Diramugaa Goorchunnaavu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నీవు న్యాయాధిపతివై - నిశ్చయముగా వచ్చెదవు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కావున నీ సాయంబు కానిమ్ము నీ దాసులకు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Neevu Nyaayaadhipathivai - Nishchayamugaa Vachchedavu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Kaavuna Nee Saayambu Kaanimmu Nee Daasulaku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దివ్యమౌ రక్తంబు చిందించి నీవు రక్షించిన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సేవకులకై మేము చేయు మనవి నాలించు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Divyamau Rakthambu Chimdimchi Neevu Rakshimchina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Sevakulakai Memu Cheyu Manavi Naalimchu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వారి నెల్లప్పుడును - నిత్య మహిమయందు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పరిశుద్ధులతోను వెంచుకొను మయ్య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Vaari Nellappudunu - Nithya Mahimayamdu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Parishuddhulathonu Vemchukonu Mayya - O Kreesthoo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జనము రక్షించి - నీ దాయము దీవించుము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నాధా వారలను నేలి లేవనెత్తు మెప్పుడును - ఓ క్రీస్తూ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Janamu Rakshimchi - Nee Daayamu Deevimchumu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Naadhaa Vaaralanu Neli Levaneththu Meppudunu - O Kreesthoo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2026-08-11T18:38:57Z</dcterms:created>
  <dcterms:modified xsi:type="dcterms:W3CDTF">2026-08-11T18:38:57Z</dcterms:modified>
</cp:coreProperties>
</file>