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ఓహోహో మా యన్నలారా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Ohoho Maa Yannalaaraa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కల్లలాడుచుడి ప్రొద్దుం - గడుపుచుంటిరే = యింక - చిల్లర వేల్పుల పూజ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చేయుచుంటిరే ||ఓహో||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Kallalaaduchudi Proddun - Gadupuchuntire = Yingka - Chillara Velpula Pooja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Cheyuchuntire ||Oho||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_ ప్రకటంబుగ నైన మరి గు - ప్తస్థల మందైన = చేయు - సకల క్రియలు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ప్రభువున కెజుక - సంపూర్ణముగాను ఓహో!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_ Prakatambuga Naina Mari Gu - Pthasthala Mandaina = Cheyu - Sakala Kriyalu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Prabhuvuna Kejuka - Sampoornamugaanu Oho!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జాతి గోత్రమడుగం బోడు - సర్వేశ్వరుండు = క్రియల - రీతి మనసు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మాత్రమె విచా - రించు ప్రభువతండు 11 ఓహో!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Jaathi Gothramadugan Bodu - Sarveshvarundu = Kriyala - Reethi Manasu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Maathrame Vichaa - Rinchu Prabhuvathandu 11 Oho!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ఓహోహో మా యన్నలారా - యుద్యోగింపండి = యిపుడే - త్రాహి త్రాహి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యనుచుం క్రీస్తుని - దయను గోరండి || ఓహో!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Ohoho Maa Yannalaaraa - Yudyogimpandi = Yipude - Thraahi Thraahi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Yanuchun Kreesthuni - Dayanu Gorandi || Oho!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క్షే అంత్యదినము నాటి బాధ - లాలకించండి = నరక - ప్రాంతమునకుం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బోకమునుపే - ప్రభువును వేడండి ఓహో!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Kshe Anthyadinamu Naati Baadha - Laalakinchandi = Naraka - Praanthamunakun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Bokamunupe - Prabhuvunu Vedandi Oho!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మింట ప్రభువు *తేజోమయమౌ - మేఘారూఢుండై = యగ్ని - మంట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వీను సింహాసనము - నంటి కూర్చుండు ||ఓహో||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Minta Prabhuvu *Thejomayamau - Meghaaroodhundai = Yagni - Manta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Veenu Sinhaasanamu - Nanti Koorchundu ||Oho||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అంధకారమగును సూర్యుండా దినమందు = *కుముద- బాంధవుడు మిగుల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రక్త- వర్ణము నొందును ||ఓహో||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Andhakaaramagunu Sooryundaa Dinamandu = *Kumuda- Baandhavudu Migula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Raktha- Varnamu Nondunu ||Oho||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తాపమున - కరిగి పోవుచుండున్‌ || ఓహో||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నరక ప్రచండాగ్ని గుండ - మరదై గన్పడును = దానిం - జొరక మరియే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Thaapamuna - Karigi Povuchundun || Oho||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Naraka Prachandaagni Gunda - Maradai Ganpadunu = Daanin - Joraka Mariye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తెరువు పాపా - త్ములకు గలుగును 1ఓహో||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Theruvu Paapaa - Thmulaku Galugunu 1Oho||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ప్రేమతో నడిగెదను నా - ప్రియబంధువులార = మొర - లామహి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దినమందున దిరమై - యట నిలువంగలర ||ఓహో||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Prematho Nadigedanu Naa - Priyabandhuvulaara = Mora - Laamahi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Dinamanduna Diramai - Yata Niluvanggalara ||Oho||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. కామక్రోధ లోభమోహ - గర్వగుణములను = మిరు - ప్రేమించి చేసితిరి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గద - పెక్కు విధములను ఓహో!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. Kaamakrodha Lobhamoha - Garvagunamulanu = Miru - Preminchi Chesithiri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Gada - Pekku Vidhamulanu Oho!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2026-08-11T18:39:56Z</dcterms:created>
  <dcterms:modified xsi:type="dcterms:W3CDTF">2026-08-11T18:39:56Z</dcterms:modified>
</cp:coreProperties>
</file>