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మనుజు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Manuju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మనుజు - డెరుషలేమునుండి - పట్టణమునకు = ముక్కు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వెడలుచుండె - కొంత ధనముతో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Manuju - Derushalemunundi - Pattanamunaku = Mukku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Vedaluchunde - Kontha Dhanamutho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_మార్గమందు - దొంగలతని - పట్టికొట్టి దోచుకొనిరి = మూర్భపోవు 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గొట్టి - విడిచి వెళ్లిరి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_Maargamandu - Donggalathani - Pattikotti Dochukoniri = Moorbhapovu 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Gotti - Vidichi Velliri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అపుడు నొక్క యాజకుండు - వచ్చి జూచి ప్రక్కగాను = కపటముతో వెళ్ల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నాదరింపక |||| ఒక్క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Apudu Nokka Yaajakundu - Vachchi Joochi Prakkagaanu = Kapatamutho Vella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Naadarimpaka |||| Okka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వెనుక నొక్క లేవింయుండు - వచ్చి జూచి యోర్వలేక = గన్నులారా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పోయె గరుణలేకను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Venuka Nokka Levinyundu - Vachchi Joochi Yorvaleka = Gannulaaraa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Poye Garunalekanu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పిదప సమరయుండు వచ్చి -బదిలముగను జూచి వాని - నాదరించె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గరుణతోడ - భేదమెంచక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Pidapa Samarayundu Vachchi -Badilamuganu Joochi Vaani - Naadarinche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Garunathoda - Bhedamenchaka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నూనె ద్రాక్షరసము పోసి - గాయములను గట్టి వాని - ఘనమగు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వాహనముమిద - నూరు చేర్చెను || ఒక్క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Noone Draaksharasamu Posi - Gaayamulanu Gatti Vaani - Ghanamagu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Vaahanamumida - Nooru Cherchenu || Okka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_అటువలెను మనము కూడ - కష్టములలో నుండువారి = కష్టములను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జూచి యాదరింపవలయును || ఒక్క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_Atuvalenu Manamu Kooda - Kashtamulalo Nunduvaari = Kashtamulanu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Joochi Yaadarimpavalayunu || Okka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2026-08-11T18:39:55Z</dcterms:created>
  <dcterms:modified xsi:type="dcterms:W3CDTF">2026-08-11T18:39:55Z</dcterms:modified>
</cp:coreProperties>
</file>