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లేరు లేరు జగతిన్ న్నీ సమము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Leru Leru Jagathin Nnee Samamu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యేసుప్రభూ - నీ రాకడ ఎపుడో - త్వరపడి - త్వరపడి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 ప్రియుడా - రా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Yesuprabhoo - Nee Raakada Epudo - Thvarapadi - Thvarapadi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 Priyudaa - Raa Priyudaa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లేరు లేరు - జగతిన్ న్నీ సమము -భాసుర తేజ - యేసురాజ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Leru Leru - Jagathin Nnee Samamu -Bhaasura Theja - Yesuraaja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ప్రేమతో నేపాడెద - మార్గము నీవే - సత్యం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జీవం నీవే - జ్యోతివి నీవే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Prematho Nepaadeda - Maargamu Neeve - Sathyan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Jeevan Neeve - Jyothivi Neeve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కృప - రసాంబుధిలోన - నిరతము పానము చేసెద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Krupa - Rasaambudhilona - Nirathamu Paanamu Cheseda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ఈ ధర పరదేశమే - కపట సహోదర - కుట్రల మయము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స్వార్థం ద్రోహం - పక్షపాత మయం - పక్షపాత మయం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Ee Dhara Paradeshame - Kapata Sahodara - Kutrala Mayamu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Svaarthan Drohan - Pakshapaatha Mayan - Pakshapaatha Mayan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బాబెలు - వేశ్యాసామ్రాజ్యం - ఈ ధరన్ - న్యాయమే - లేదు ప్రభూ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Baabelu - Veshyaasaamraajyan - Ee Dharan - Nyaayame - Ledu Prabhoo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ఈ భువి - సైతాను వశం - అబద్ధ ప్ర - వక్తల మయము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 విరోధి - దుర్మార్గమయము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Ee Bhuvi - Saithaanu Vashan - Abaddha Pra - Vakthala Mayamu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 Virodhi - Durmaargamayamu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ఇచ్చోట - నీ సంఘంభునకు - నీవే - ప్రభువా ఆధారము - ఆశ్రయము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Ichchota - Nee Sangghambhunaku - Neeve - Prabhuvaa Aadhaaramu - Aashrayamu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నీవేగా నా దిక్కు ప్రభూ - దినదినమున నీ వాక్యబలమున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నేనీ ధరలో - పయనించెద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Neevegaa Naa Dikku Prabhoo - Dinadinamuna Nee Vaakyabalamuna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Nenee Dharalo - Payanincheda Priyudaa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2026-08-11T18:49:22Z</dcterms:created>
  <dcterms:modified xsi:type="dcterms:W3CDTF">2026-08-11T18:49:22Z</dcterms:modified>
</cp:coreProperties>
</file>