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Divine, All Loves Excelling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Come, Almighty to deliver,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us all Thy life receive;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Suddenly return and never,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Never more Thy temples leave.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Thee we would be always blessing,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Serve Thee as Thy hosts above,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Pray and praise Thee without ceasing,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Glory in Thy perfect love.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Finish, then, Thy new creation;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Pure and spotless let us be.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us see Thy great salvation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Perfectly restored in Thee;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Changed from glory into glory,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Till in heaven we take our place,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Till we cast our crowns before Thee,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Lost in wonder, love, and praise.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Divine, all loves excelling,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Joy of heaven to earth come down;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Fix in us Thy humble dwelling;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Thy faithful mercies crown!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Jesus, Thou art all compassion,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Pure unbounded love Thou art;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Visit us with Thy salvation;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Enter every trembling heart.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Breathe, O breathe Thy loving Spirit,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Into every troubled breast!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us all in Thee inherit;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us find the promised rest.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Take away our bent to sinning;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Alpha and Omega be;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 of faith, as its Beginning,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Set our hearts at liberty.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2026-08-24T07:34:39Z</dcterms:created>
  <dcterms:modified xsi:type="dcterms:W3CDTF">2026-08-24T07:34:39Z</dcterms:modified>
</cp:coreProperties>
</file>