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వర్ణించలేను వివరించలేను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Varninchalenu Vivarinchalenu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వర్ణించలేను వివరించలేను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నీవు నాకు చేసిన మేలు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Varninchalenu Vivarinchalenu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Neevu Naaku Chesina Melu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నీవు నాకు చేసిన మేలు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Neevu Naaku Chesina Melu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పాపినైన నా కొరకు ప్రాణమిచ్చినావు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పాడైపోయిన నన్ను బాగు చేసినావు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Paapinaina Naa Koraku Praanamichchinaavu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Paadaipoyina Nannu Baagu Chesinaavu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ఏమని వర్ణింతును – ఋణం ఎలా తీర్చను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Emani Varninthunu – Runam Elaa Theerchanu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అంధకారమైన నాకు వెలుగునిచ్చినావు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ఆఖరి బొట్టు వరకు రక్తమిచ్చినావు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Andhakaaramaina Naaku Velugunichchinaavu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Aakhari Bottu Varaku Rakthamichchinaavu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ఏమని వర్ణింతును – ఋణం ఎలా తీర్చను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Emani Varninthunu – Runam Elaa Theerchanu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తోడు లేక నీడ లేక తిరుగుచున్న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ఆదరించినావు ఓదార్చినావు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Thodu Leka Needa Leka Thiruguchunna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Aadarinchinaavu Odaarchinaavu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ఏమని వర్ణింతును – ఋణం ఎలా తీర్చను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Emani Varninthunu – Runam Elaa Theerchanu       ||Yesayyaa||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2026-02-25T09:28:24Z</dcterms:created>
  <dcterms:modified xsi:type="dcterms:W3CDTF">2026-02-25T09:28:24Z</dcterms:modified>
</cp:coreProperties>
</file>