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భయడిన ఫలముంది ఫలముంది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Bhayadina Phalamundi Phalamundi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భయడిన ఫలముంది ఫలముంది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రాజ్యములో నీకు నాకు స్థలముంది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Bhayadina Phalamundi Phalamundi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Raajyamulo Neeku Naaku Sthalamundi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చేతులు తట్టి సంతోషించుదాం! ప్రభుని రాకడలో గొప్ప ఫలితమొందుదాం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Chethulu Thatti Santhoshinchudaan! Prabhuni Raakadalo Goppa Phalithamondudaan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సంతోషంతో పాడుదాం ప్రభుని కొనియాడుదాం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ఘనత మహిమ జ్ఞానము ప్రభావము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Santhoshantho Paadudaan Prabhuni Koniyaadudaan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Ghanatha Mahima Gnaanamu Prabhaavamu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యెల్లపుడు కలుగునవి హర్షముతో పాడుదాం (2)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Yellapudu Kalugunavi Harshamutho Paadudaan (2)  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2026-08-24T10:17:50Z</dcterms:created>
  <dcterms:modified xsi:type="dcterms:W3CDTF">2026-08-24T10:17:50Z</dcterms:modified>
</cp:coreProperties>
</file>