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అసాధ్యమని తెలుసుగా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Asaadhyamani Thelusugaa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అసాధ్యమని తెలుసుగా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సఫలుడేసు మనవాడేగా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Asaadhyamani Thelusugaa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Saphaludesu Manavaadegaa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 లేరుగా తన సరి రారుగా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ముందే జయగీతం పాడాలిగా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Niluva Lerugaa Thana Sari Raarugaa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Munde Jayageetham Paadaaligaa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సరిపోయిన ప్రధాన యాజకుడా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సరి చేయుచున్న నాదు నాయకుడా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Saripoyina Pradhaana Yaajakudaa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Sari Cheyuchunna Naadu Naayakudaa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జరగవని నేను యోచించిన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 కార్యములనే చేసిన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Jaragavani Nenu Yochinchina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Bheekara Kaaryamulane Chesina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అసమానుడా భీకర శూరుడా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అత్యంత బలవంతుడా (2)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Asamaanudaa Bheekara Shoorudaa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Athyantha Balavanthudaa (2)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కాపరివై నన్ను నడిపించిన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జాలిగల హృదయమా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Kaaparivai Nannu Nadipinchina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Jaaligala Hrudayamaa Vandanam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 లేదుగా నన్ను కాపాడగా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కంటిపాపల్లె కాచావుగా (2)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Kunuka Ledugaa Nannu Kaapaadagaa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Kantipaapalle Kaachaavugaa (2)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2026-08-08T00:30:53Z</dcterms:created>
  <dcterms:modified xsi:type="dcterms:W3CDTF">2026-08-08T00:30:53Z</dcterms:modified>
</cp:coreProperties>
</file>