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సముద్రపు అలలకు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Samudrapu Alalaku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సముద్రపు అలలకు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కొట్టబడి నెట్టబడి ఉండినప్పుడు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Samudrapu Alalaku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Kottabadi Nettabadi Undinappudu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ఆదరించెనూ నీ వాక్యము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లేవనెత్తెనూ నీ హస్తము (2)      ||గాలి||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Aadarinchenu Nee Vaakyamu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Levanetthenu Nee Hasthamu (2)         ||Gaali||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శ్రమలలో నాకు తోడుంటివి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మొర్రపెట్టగా నా మొర్ర వింటివి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Shramalalo Naaku Thoduntivi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Morrapettagaa Naa Morra Vintivi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ఆదుకొంటివి నన్నాదుకొంటివి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 నను బ్రోచితివి (2)      ||గాలి||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Aadukontivi Nannaadukontivi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 Nannu Pilichithivi (2)         ||Gaali||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వ్యాధులలో నీకు మొర్రపెట్టగా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ఆపదలలో నిన్ను ఆశ్రయించగా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Vyaadhulalo Neeku Morrapettagaa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Aapadalalo Ninnu Aashrayinchagaa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చూపితివి నీ మహిమన్‌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కొనియాడెదను ప్రభుయేసుని (2)      ||గాలి||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Choopithivi Nee Mahiman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Koniyaadedanu Prabhu Yesuni (2)         ||Gaali||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2026-02-25T09:17:44Z</dcterms:created>
  <dcterms:modified xsi:type="dcterms:W3CDTF">2026-02-25T09:17:44Z</dcterms:modified>
</cp:coreProperties>
</file>