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నే నారక్షకుని నామదిలో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Ne Naarakshakuni Naamadilo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నే నారక్షకుని నామదిలో చేర్చుకొన్నాను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Ne Naarakshakuni Naamadilo Cherchukonnaanu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 సంతోషము అనుభవించితి నేను 2నేడు నే నారక్షకుని నామదిలో చేర్చుకొన్నాను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Santhoshamu Anubhavinchithi Nenu 2Nedu Ne Naarakshakuni Naamadilo Cherchukonnaanu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ప్రభువాక్యము నా పాపముచూపె (2)- హృదయము విరిచె ఆయన ఆత్మ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గ్రుచ్చబడి నేను ఒప్పుకొంటిని (2)- కోరితి రక్తము మదిలో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Prabhuvaakyamu Naa Paapamuchoope (2)- Hrudayamu Viriche Aayana Aathma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Gruchchabadi Nenu Oppukontini (2)- Korithi Rakthamu Madilo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 నాపాపము చూపించగానే - ఒప్పుకొంటిని కప్పుకొనక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విశ్వాసముతో కన్నీటితో - ఒప్పుకొనగ క్షమియించె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 Naapaapamu Choopinchagaane - Oppukontini Kappukonaka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Vishvaasamutho Kanneetitho - Oppukonaga Kshamiyinche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పడమటికి తూర్పెంత దూరమో - నా పాపమునంత దూరపర్చితివి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సముద్ర అగాధములలోన - నా పాపము పడవేసె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Padamatiki Thoorpentha Dooramo - Naa Paapamunantha Dooraparchithivi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Samudra Agaadhamulalona - Naa Paapamu Padavese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మిక్కిలి శ్రమలో నెమ్మదికలిగె - నాశన గోతిలో నుండిలేపి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వీపువెనుక నా పాపములు - పారవేసితివి వీవు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Mikkili Shramalo Nemmadikalige - Naashana Gothilo Nundilepi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Veepuvenuka Naa Paapamulu - Paaravesithivi Veevu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తుడిచితిననె ప్రభు నా పాపములు - జ్ఞాపకముంచుకొననని చెప్పె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మంచు విడిచిపోయినరీతి - నా పాపము తొలగించె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Thudichithinane Prabhu Naa Paapamulu - Gnaapakamunchukonanani Cheppe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Manchu Vidichipoyinareethi - Naa Paapamu Tholaginche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2026-08-11T18:49:52Z</dcterms:created>
  <dcterms:modified xsi:type="dcterms:W3CDTF">2026-08-11T18:49:52Z</dcterms:modified>
</cp:coreProperties>
</file>