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సన్నుతించెదను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Sannuthinchedanu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సన్నుతించెదను- దయాళుడవని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నీవే దయాళుడవని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Sannuthinchedanu- Dayaaludavani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Neeve Dayaaludavani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సన్నుతించెదను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సత్యములో నను నీవు నడిపి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Sannuthinchedanu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ఆదరించిన - పరిశుద్ధాత్ముడా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కృపాధారము నీవెగా - షాలేము రాజా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సన్మానించెదను ||సన్ను||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నీకను చూపుల పరిధిలో నన్ను నిలిపి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చూపితివా నీ వాత్సల్యమును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కృపానిధివి నీవెగా- నాయేసు రాజా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సన్మానించెదను ||సన్ను||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2026-08-11T18:38:40Z</dcterms:created>
  <dcterms:modified xsi:type="dcterms:W3CDTF">2026-08-11T18:38:40Z</dcterms:modified>
</cp:coreProperties>
</file>