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సూడ సక్కని బాలుడమ్మో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Sooda Sakkani Baaludammo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నుండి భువిపైకి దిగి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ప్రేమించెను (2)        ||సూడ||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Nundi Bhuvipaiki Digi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Preminchenu (2)          ||Sooda||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సూడ సక్కని బాలుడమ్మో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బాలుడు కాడు మన దేవుడమ్మో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Sooda Sakkani Baaludammo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Baaludu Kaadu Mana Devudammo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 గర్భమున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పరిశుద్ధ స్థలమున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 Garbhamuna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Parishuddha Sthalamuna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జన్మించినాడు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రక్షించినాడు (2)        ||సూడ||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Janminchinaadu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Rakshinchinaadu (2)          ||Sooda||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బేత్లెహేము పురమందున – లోక రక్షకుడు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లోకానికి వెలుగై – మనకు కాపరిగా నిలిచెను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Puramanduna – Loka Rakshakudu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Lokaaniki Velugai – Manaku Kaaparigaa Nilichenu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జ్ఞానములు ప్రధానులు నా ప్రభుని మ్రొక్కెను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దూతలు గొల్లలు క్రొత్త కీర్తనలు పాడెను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Gnaanaulu Pradhaanulu Naa Prabhuni Mrokkenu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Doothalu Gollalu Krottha Keerthanalu Paadenu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సంతోషించి స్తుతియించి కీర్తించి ఘనపరచి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 సాగెను (2)        ||సూడ||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Santhoshinchi Sthuthiyinchi Keerthinchi Ghanaparachi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Paravashincha Saagenu (2)          ||Sooda||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చీకటిని తొలగించి – వెలుగుతో నింపెను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పాపాన్ని క్షమియించి – పవిత్రులుగా మార్చెను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Cheekatini Tholaginchi – Velugutho Nimpenu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Paapaanni Kshamyinchi – Pavithrulugaa Maarchenu 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పరమాత్ముడు మా శాంతి స్వరూపుడు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మహనీయుడు మహోన్నతుడు మా లోక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Paramaathmudu Maa Shaanthi Swaroopudu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Mahaneeyudu Mahonnathudu Maa Loka Rakshakudu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2026-02-25T09:15:56Z</dcterms:created>
  <dcterms:modified xsi:type="dcterms:W3CDTF">2026-02-25T09:15:56Z</dcterms:modified>
</cp:coreProperties>
</file>