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సిలువే నాకు శరణు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Siluve Naaku Sharanu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సిలువే నాకు శరణు యేసుప్రభో!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Siluve Naaku Sharanu Yesuprabho!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దురితదూరుడా - నీదరి జేరగ (2) - నాదు పాప - శాపము దీర్చి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దరిజేర్చితివి కృపతో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Durithadoorudaa - Needari Jeraga (2) - Naadu Paapa - Shaapamu Deerchi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Darijerchithivi Krupatho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శాశ్వతముగ నన్ను ప్రేమించితివి - నీదు ప్రేమకు నేనే సాక్షిని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బలమగు నీదు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Shaashvathamuga Nannu Preminchithivi - Needu Premaku Nene Saakshini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Balamagu Needu Krupatho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హృదయములో భారములెల్లను - సిలువను జూడగ సమసిపోయెను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శక్తిగల నీ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Hrudayamulo Bhaaramulellanu - Siluvanu Joodaga Samasipoyenu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Shakthigala Nee Krupatho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రక్తముకార్చి మరణము గెల్చి - శత్రు సైతానును ఓడించి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విజయమిచ్చితివి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Rakthamukaarchi Maranamu Gelchi - Shathru Saithaanunu Odinchi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Vijayamichchithivi Krupatho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నీవు పొందిన బాధలవలన - నిత్యసుఖంబులు సంపూర్ణముగ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పొందితి నీదు -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Neevu Pondina Baadhalavalana - Nithyasukhambulu Sampoornamuga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Pondithi Needu - Krupatho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 నా సిలు వను నే మోసి - ఇలలో నిన్ను వెంబడించుటకు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ధైర్యమిచ్చితివి -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 Naa Silu Vanu Ne Mosi - Ilalo Ninnu Vembadinchutaku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Dhairyamichchithivi - Krupatho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 రాకడకై నిరీక్షించు - నిత్యకృపను నే పొందితినంచు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పాడెదను -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 Raakadakai Nireekshinchu - NithyaKrupanu Ne Pondithinanchu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Paadedanu -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2026-08-11T18:51:56Z</dcterms:created>
  <dcterms:modified xsi:type="dcterms:W3CDTF">2026-08-11T18:51:56Z</dcterms:modified>
</cp:coreProperties>
</file>