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దేవదేవుని కొనియాడెదము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Devadevuni Koniyaadedamu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పాడి ఆర్భటింతుము - హర్షముతో యేసున్ చాటెదము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బలుడైన తండ్రిని కీర్తింతుము - విలువ శుద్ధాత్మను శ్లాఘింతుము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Paadi Aarbhatinthumu - Harshamutho Yesun Chaatedamu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Baludaina Thandrini Keerthinthumu - Viluva Shuddhaathmanu Shlaaghinthumu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దేవదేవుని కొనియాడెదము - అవిరత త్రియేకుని స్తోత్రింతుము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Devadevuni Koniyaadedamu - Aviratha Thriyekuni Sthothrinthumu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ఏపుగా దయాళుని పొగడెదము - పాప పరిహారుని పాడెదము (1) || దేవ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Epugaa Dayaaluni Pogadedamu - Paapa Parihaaruni Paadedamu (1) || Deva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దూతలు స్తుతించు మహోన్నతుడు - కన్య మరియ యందు జన్మించెను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మహియందు చీకటి పోగొట్టి - ఇహపర సుఖముల దయచేసెను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Doothalu Sthuthinchu Mahonnathudu - Kanya Mariya Yandu Janminchenu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Mahiyandu Cheekati Pogotti - Ihapara Sukhamula Dayachesenu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పాపశాపమును తీర్చను - పాట్లు పడెను దేవ గొఱ్ఱె 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హా! మంచి గొఱ్ఱెల బోయడే - ప్రాణము నిచ్చెను మనకై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Paapashaapamunu Theerchanu - Paatlu Padenu Deva Gorre 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Haa! Manchi Gorrela Boyade - Praanamu Nichchenu Manakai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పాపముల కడిగి రక్షించెను - కృపనిచ్చె వేచియుండుటకై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వైరిని జయింపను శక్తినిచ్చెను - నరులకు భాగ్యము నందించెను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Paapamula Kadigi Rakshinchenu - Krupanichche Vechiyundutakai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Vairini Jayimpanu Shakthinichchenu - Narulaku Bhaagyamu Nandinchenu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ఆకాశము నుండి దిగి వచ్చును - లోకమున్ న్యాయము తీర్చుట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ఆయత్తముగ కాచియుండెదము - పాయక వివేక కన్యల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Aakaashamu Nundi Digi Vachchunu - Lokamun Nyaayamu Theerchuta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Aayaththamuga Kaachiyundedamu - Paayaka Viveka Kanyala Vale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స్వరూపము నే దాల్చను - ఆయనే నా రూపము దాల్చెన్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దాసుడనగు నన్ను రక్షింపన్ - యేసు నరరూపము దాల్చెన్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Svaroopamu Ne Daalchanu - Aayane Naa Roopamu Daalchen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Daasudanagu Nannu Rakshimpan - Yesu Nararoopamu Daalchen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పాతాళ లోకము కూల్చవచ్చెన్ - జాతి యడ్డుగోడ పడగొట్టెను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జీవంబు నియ్యను వచ్చెను - నీతి సూర్యుడు ప్రభు యేసువే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Paathaala Lokamu Koolchavachchen - Jaathi Yaddugoda Padagottenu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Jeevambu Niyyanu Vachchenu - Neethi Sooryudu Prabhu Yesuve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2026-08-11T18:48:12Z</dcterms:created>
  <dcterms:modified xsi:type="dcterms:W3CDTF">2026-08-11T18:48:12Z</dcterms:modified>
</cp:coreProperties>
</file>